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4cc8fd51864c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c1664e14034da1"/>
  </p:sldMasterIdLst>
  <p:sldIdLst>
    <p:sldId xmlns:r="http://schemas.openxmlformats.org/officeDocument/2006/relationships" id="256" r:id="R0388bb259da545d7"/>
    <p:sldId xmlns:r="http://schemas.openxmlformats.org/officeDocument/2006/relationships" id="257" r:id="R756592c08c9b4af7"/>
    <p:sldId xmlns:r="http://schemas.openxmlformats.org/officeDocument/2006/relationships" id="258" r:id="R6627979f71ec4a9b"/>
    <p:sldId xmlns:r="http://schemas.openxmlformats.org/officeDocument/2006/relationships" id="259" r:id="R6c7e6ffddddc406c"/>
    <p:sldId xmlns:r="http://schemas.openxmlformats.org/officeDocument/2006/relationships" id="260" r:id="R5a34b1ad94134660"/>
    <p:sldId xmlns:r="http://schemas.openxmlformats.org/officeDocument/2006/relationships" id="261" r:id="Rb044f0bac4de41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1664e14034da1" /><Relationship Type="http://schemas.openxmlformats.org/officeDocument/2006/relationships/slide" Target="/ppt/slides/slide1.xml" Id="R0388bb259da545d7" /><Relationship Type="http://schemas.openxmlformats.org/officeDocument/2006/relationships/slide" Target="/ppt/slides/slide2.xml" Id="R756592c08c9b4af7" /><Relationship Type="http://schemas.openxmlformats.org/officeDocument/2006/relationships/slide" Target="/ppt/slides/slide3.xml" Id="R6627979f71ec4a9b" /><Relationship Type="http://schemas.openxmlformats.org/officeDocument/2006/relationships/slide" Target="/ppt/slides/slide4.xml" Id="R6c7e6ffddddc406c" /><Relationship Type="http://schemas.openxmlformats.org/officeDocument/2006/relationships/slide" Target="/ppt/slides/slide5.xml" Id="R5a34b1ad94134660" /><Relationship Type="http://schemas.openxmlformats.org/officeDocument/2006/relationships/slide" Target="/ppt/slides/slide6.xml" Id="Rb044f0bac4de41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702ed09224d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dcb21ea584a4c" /><Relationship Type="http://schemas.openxmlformats.org/officeDocument/2006/relationships/theme" Target="/ppt/slideMasters/theme/theme1.xml" Id="Rb720253c804f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0dcb21ea584a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224b8a3f74c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462b8c6d349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31f44ba1f4a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e24494d4148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c83af1d0d44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a358cc4bc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