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5eda8dd66148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dde0ac8bbe4c89"/>
  </p:sldMasterIdLst>
  <p:sldIdLst>
    <p:sldId xmlns:r="http://schemas.openxmlformats.org/officeDocument/2006/relationships" id="256" r:id="Re8285ad785cc44d0"/>
    <p:sldId xmlns:r="http://schemas.openxmlformats.org/officeDocument/2006/relationships" id="257" r:id="R5bc155a715134b9d"/>
    <p:sldId xmlns:r="http://schemas.openxmlformats.org/officeDocument/2006/relationships" id="258" r:id="R9fa37817ff7e46aa"/>
    <p:sldId xmlns:r="http://schemas.openxmlformats.org/officeDocument/2006/relationships" id="259" r:id="Re9981e5998c04b96"/>
    <p:sldId xmlns:r="http://schemas.openxmlformats.org/officeDocument/2006/relationships" id="260" r:id="R6a98ef70ba144995"/>
    <p:sldId xmlns:r="http://schemas.openxmlformats.org/officeDocument/2006/relationships" id="261" r:id="R2f351f3653d74c4f"/>
    <p:sldId xmlns:r="http://schemas.openxmlformats.org/officeDocument/2006/relationships" id="262" r:id="R5e6adf3e51b042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dde0ac8bbe4c89" /><Relationship Type="http://schemas.openxmlformats.org/officeDocument/2006/relationships/slide" Target="/ppt/slides/slide1.xml" Id="Re8285ad785cc44d0" /><Relationship Type="http://schemas.openxmlformats.org/officeDocument/2006/relationships/slide" Target="/ppt/slides/slide2.xml" Id="R5bc155a715134b9d" /><Relationship Type="http://schemas.openxmlformats.org/officeDocument/2006/relationships/slide" Target="/ppt/slides/slide3.xml" Id="R9fa37817ff7e46aa" /><Relationship Type="http://schemas.openxmlformats.org/officeDocument/2006/relationships/slide" Target="/ppt/slides/slide4.xml" Id="Re9981e5998c04b96" /><Relationship Type="http://schemas.openxmlformats.org/officeDocument/2006/relationships/slide" Target="/ppt/slides/slide5.xml" Id="R6a98ef70ba144995" /><Relationship Type="http://schemas.openxmlformats.org/officeDocument/2006/relationships/slide" Target="/ppt/slides/slide6.xml" Id="R2f351f3653d74c4f" /><Relationship Type="http://schemas.openxmlformats.org/officeDocument/2006/relationships/slide" Target="/ppt/slides/slide7.xml" Id="R5e6adf3e51b042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a1cd9381f749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75c840aaa4b93" /><Relationship Type="http://schemas.openxmlformats.org/officeDocument/2006/relationships/theme" Target="/ppt/slideMasters/theme/theme1.xml" Id="Rab11bb9be3a343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a75c840aaa4b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ade8a62b44e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554ff3a58c48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062d9b17a4f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8a10cd9ce42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0cd401f954a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0d65e9f1641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dc7f1979c42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BYGGTEKNIKK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BYGGTEKNIKK PROSJEKT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26 869 192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−6 787 055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−95 467 518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625 345 764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1 020 051 408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THSIN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HMSIN AS  –  11,7 %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MAGNUSMAGNUS AS  –  11,7 %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SAZAVA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Bassengbakken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82 28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910 934 449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