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ea2afbea7443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33583dd62a48d2"/>
  </p:sldMasterIdLst>
  <p:sldIdLst>
    <p:sldId xmlns:r="http://schemas.openxmlformats.org/officeDocument/2006/relationships" id="256" r:id="R946c833ceb204d12"/>
    <p:sldId xmlns:r="http://schemas.openxmlformats.org/officeDocument/2006/relationships" id="257" r:id="R8fb2354ac31646ba"/>
    <p:sldId xmlns:r="http://schemas.openxmlformats.org/officeDocument/2006/relationships" id="258" r:id="R7de5fe73e5d8438e"/>
    <p:sldId xmlns:r="http://schemas.openxmlformats.org/officeDocument/2006/relationships" id="259" r:id="Rcdb87032f67a4ab8"/>
    <p:sldId xmlns:r="http://schemas.openxmlformats.org/officeDocument/2006/relationships" id="260" r:id="Rd9c23ff3496948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33583dd62a48d2" /><Relationship Type="http://schemas.openxmlformats.org/officeDocument/2006/relationships/slide" Target="/ppt/slides/slide1.xml" Id="R946c833ceb204d12" /><Relationship Type="http://schemas.openxmlformats.org/officeDocument/2006/relationships/slide" Target="/ppt/slides/slide2.xml" Id="R8fb2354ac31646ba" /><Relationship Type="http://schemas.openxmlformats.org/officeDocument/2006/relationships/slide" Target="/ppt/slides/slide3.xml" Id="R7de5fe73e5d8438e" /><Relationship Type="http://schemas.openxmlformats.org/officeDocument/2006/relationships/slide" Target="/ppt/slides/slide4.xml" Id="Rcdb87032f67a4ab8" /><Relationship Type="http://schemas.openxmlformats.org/officeDocument/2006/relationships/slide" Target="/ppt/slides/slide5.xml" Id="Rd9c23ff3496948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c6612ebe974d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e90c7346ce44ed" /><Relationship Type="http://schemas.openxmlformats.org/officeDocument/2006/relationships/theme" Target="/ppt/slideMasters/theme/theme1.xml" Id="Rc2933807183649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e90c7346ce44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e8159062f48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40d051fdd54f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431a1bac7e41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192732b6854e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1bd74c1ee04a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JOHANN R BRANDT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 R BRANDT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 R BRANDT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 R BRANDT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 R BRANDT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 R BRANDT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910 773 321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 R BRANDT AS</a:t>
            </a:r>
          </a:p>
        </p:txBody>
      </p:sp>
    </p:spTree>
  </p:cSld>
  <p:clrMapOvr>
    <a:masterClrMapping xmlns:a="http://schemas.openxmlformats.org/drawingml/2006/main"/>
  </p:clrMapOvr>
</p:sld>
</file>