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8f0b0f495c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6835bb7d38428f"/>
  </p:sldMasterIdLst>
  <p:sldIdLst>
    <p:sldId xmlns:r="http://schemas.openxmlformats.org/officeDocument/2006/relationships" id="256" r:id="R27e07f27e8b34c34"/>
    <p:sldId xmlns:r="http://schemas.openxmlformats.org/officeDocument/2006/relationships" id="257" r:id="Rf3c3337d0101481d"/>
    <p:sldId xmlns:r="http://schemas.openxmlformats.org/officeDocument/2006/relationships" id="258" r:id="Rba68f77c828142a0"/>
    <p:sldId xmlns:r="http://schemas.openxmlformats.org/officeDocument/2006/relationships" id="259" r:id="R7a0168326f8343ab"/>
    <p:sldId xmlns:r="http://schemas.openxmlformats.org/officeDocument/2006/relationships" id="260" r:id="R54186199fb924719"/>
    <p:sldId xmlns:r="http://schemas.openxmlformats.org/officeDocument/2006/relationships" id="261" r:id="R8353ee592de1434c"/>
    <p:sldId xmlns:r="http://schemas.openxmlformats.org/officeDocument/2006/relationships" id="262" r:id="Re46152985732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835bb7d38428f" /><Relationship Type="http://schemas.openxmlformats.org/officeDocument/2006/relationships/slide" Target="/ppt/slides/slide1.xml" Id="R27e07f27e8b34c34" /><Relationship Type="http://schemas.openxmlformats.org/officeDocument/2006/relationships/slide" Target="/ppt/slides/slide2.xml" Id="Rf3c3337d0101481d" /><Relationship Type="http://schemas.openxmlformats.org/officeDocument/2006/relationships/slide" Target="/ppt/slides/slide3.xml" Id="Rba68f77c828142a0" /><Relationship Type="http://schemas.openxmlformats.org/officeDocument/2006/relationships/slide" Target="/ppt/slides/slide4.xml" Id="R7a0168326f8343ab" /><Relationship Type="http://schemas.openxmlformats.org/officeDocument/2006/relationships/slide" Target="/ppt/slides/slide5.xml" Id="R54186199fb924719" /><Relationship Type="http://schemas.openxmlformats.org/officeDocument/2006/relationships/slide" Target="/ppt/slides/slide6.xml" Id="R8353ee592de1434c" /><Relationship Type="http://schemas.openxmlformats.org/officeDocument/2006/relationships/slide" Target="/ppt/slides/slide7.xml" Id="Re46152985732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3b45d98b2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ff7d8b108496f" /><Relationship Type="http://schemas.openxmlformats.org/officeDocument/2006/relationships/theme" Target="/ppt/slideMasters/theme/theme1.xml" Id="R70cf73b3631b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ff7d8b108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5c24c87842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174bdd12047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15e3aadfa44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4ee2b73b8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0e101f6394c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9a9b289bb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ce00a1b404c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ANNO 2011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 2011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5 910 022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40 267 580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52 313 189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59,6 %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NORDMOEN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Glitterudveien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899 112 652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