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fa29592b141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086226b8d44935"/>
  </p:sldMasterIdLst>
  <p:sldIdLst>
    <p:sldId xmlns:r="http://schemas.openxmlformats.org/officeDocument/2006/relationships" id="256" r:id="Re5d593a478cd45e4"/>
    <p:sldId xmlns:r="http://schemas.openxmlformats.org/officeDocument/2006/relationships" id="257" r:id="Rcafd966e6d2f4b67"/>
    <p:sldId xmlns:r="http://schemas.openxmlformats.org/officeDocument/2006/relationships" id="258" r:id="R02494d8815194a04"/>
    <p:sldId xmlns:r="http://schemas.openxmlformats.org/officeDocument/2006/relationships" id="259" r:id="Rb10bd032618b46ff"/>
    <p:sldId xmlns:r="http://schemas.openxmlformats.org/officeDocument/2006/relationships" id="260" r:id="Ra965b2e656ca480c"/>
    <p:sldId xmlns:r="http://schemas.openxmlformats.org/officeDocument/2006/relationships" id="261" r:id="R1ae3233c31614b0c"/>
    <p:sldId xmlns:r="http://schemas.openxmlformats.org/officeDocument/2006/relationships" id="262" r:id="Rc818c4f626c84e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86226b8d44935" /><Relationship Type="http://schemas.openxmlformats.org/officeDocument/2006/relationships/slide" Target="/ppt/slides/slide1.xml" Id="Re5d593a478cd45e4" /><Relationship Type="http://schemas.openxmlformats.org/officeDocument/2006/relationships/slide" Target="/ppt/slides/slide2.xml" Id="Rcafd966e6d2f4b67" /><Relationship Type="http://schemas.openxmlformats.org/officeDocument/2006/relationships/slide" Target="/ppt/slides/slide3.xml" Id="R02494d8815194a04" /><Relationship Type="http://schemas.openxmlformats.org/officeDocument/2006/relationships/slide" Target="/ppt/slides/slide4.xml" Id="Rb10bd032618b46ff" /><Relationship Type="http://schemas.openxmlformats.org/officeDocument/2006/relationships/slide" Target="/ppt/slides/slide5.xml" Id="Ra965b2e656ca480c" /><Relationship Type="http://schemas.openxmlformats.org/officeDocument/2006/relationships/slide" Target="/ppt/slides/slide6.xml" Id="R1ae3233c31614b0c" /><Relationship Type="http://schemas.openxmlformats.org/officeDocument/2006/relationships/slide" Target="/ppt/slides/slide7.xml" Id="Rc818c4f626c84e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0c598c7fc44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fd23006f844e2" /><Relationship Type="http://schemas.openxmlformats.org/officeDocument/2006/relationships/theme" Target="/ppt/slideMasters/theme/theme1.xml" Id="Redbc578851c64f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5fd23006f844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cf843e7c54d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7f2813f154a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d119a87cf49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781cf97ed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e5d716bea4d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4e9f6131546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df21234224b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 BRANNSTORPH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BRANNSTORPH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4 965 514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BRANNSTORPH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