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dc065f31149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9a77c2149e4904"/>
  </p:sldMasterIdLst>
  <p:sldIdLst>
    <p:sldId xmlns:r="http://schemas.openxmlformats.org/officeDocument/2006/relationships" id="256" r:id="R04a65aca258e4479"/>
    <p:sldId xmlns:r="http://schemas.openxmlformats.org/officeDocument/2006/relationships" id="257" r:id="R358576092b024dce"/>
    <p:sldId xmlns:r="http://schemas.openxmlformats.org/officeDocument/2006/relationships" id="258" r:id="Rd491ad584502406d"/>
    <p:sldId xmlns:r="http://schemas.openxmlformats.org/officeDocument/2006/relationships" id="259" r:id="R0911f5f2e2044567"/>
    <p:sldId xmlns:r="http://schemas.openxmlformats.org/officeDocument/2006/relationships" id="260" r:id="Rb288f276e2d84dde"/>
    <p:sldId xmlns:r="http://schemas.openxmlformats.org/officeDocument/2006/relationships" id="261" r:id="R832f2ff476e24ca4"/>
    <p:sldId xmlns:r="http://schemas.openxmlformats.org/officeDocument/2006/relationships" id="262" r:id="Ra9bbd47a27ff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a77c2149e4904" /><Relationship Type="http://schemas.openxmlformats.org/officeDocument/2006/relationships/slide" Target="/ppt/slides/slide1.xml" Id="R04a65aca258e4479" /><Relationship Type="http://schemas.openxmlformats.org/officeDocument/2006/relationships/slide" Target="/ppt/slides/slide2.xml" Id="R358576092b024dce" /><Relationship Type="http://schemas.openxmlformats.org/officeDocument/2006/relationships/slide" Target="/ppt/slides/slide3.xml" Id="Rd491ad584502406d" /><Relationship Type="http://schemas.openxmlformats.org/officeDocument/2006/relationships/slide" Target="/ppt/slides/slide4.xml" Id="R0911f5f2e2044567" /><Relationship Type="http://schemas.openxmlformats.org/officeDocument/2006/relationships/slide" Target="/ppt/slides/slide5.xml" Id="Rb288f276e2d84dde" /><Relationship Type="http://schemas.openxmlformats.org/officeDocument/2006/relationships/slide" Target="/ppt/slides/slide6.xml" Id="R832f2ff476e24ca4" /><Relationship Type="http://schemas.openxmlformats.org/officeDocument/2006/relationships/slide" Target="/ppt/slides/slide7.xml" Id="Ra9bbd47a27ff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0413c26a44e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a491178a3408e" /><Relationship Type="http://schemas.openxmlformats.org/officeDocument/2006/relationships/theme" Target="/ppt/slideMasters/theme/theme1.xml" Id="R27649fb873df4f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3a491178a340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70d4cee2c4c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1ead1ae3e42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7e9b3d81146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59eb38f5445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f791c41104b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fd3f810c943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05021f2f842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 ENERGY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ENERGY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309 736 000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401 482 000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INVESTMENT AS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CELISA CAPITAL AS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ISFJORDEN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ONARHEIM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INTERTRADE SHIPPING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TRIOMAR AS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post@northenergy.no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www.northenergy.no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891 797 702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