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f210146a8c44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ee7e89e78b4ec4"/>
  </p:sldMasterIdLst>
  <p:sldIdLst>
    <p:sldId xmlns:r="http://schemas.openxmlformats.org/officeDocument/2006/relationships" id="256" r:id="R207a39d478c34c84"/>
    <p:sldId xmlns:r="http://schemas.openxmlformats.org/officeDocument/2006/relationships" id="257" r:id="R66794b50143a4c99"/>
    <p:sldId xmlns:r="http://schemas.openxmlformats.org/officeDocument/2006/relationships" id="258" r:id="R1acd0bc4377f4e0b"/>
    <p:sldId xmlns:r="http://schemas.openxmlformats.org/officeDocument/2006/relationships" id="259" r:id="R0af22e726dc54cf5"/>
    <p:sldId xmlns:r="http://schemas.openxmlformats.org/officeDocument/2006/relationships" id="260" r:id="Rcccd5a513f4b4ec8"/>
    <p:sldId xmlns:r="http://schemas.openxmlformats.org/officeDocument/2006/relationships" id="261" r:id="R0f01aaa54cc94f7e"/>
    <p:sldId xmlns:r="http://schemas.openxmlformats.org/officeDocument/2006/relationships" id="262" r:id="Ra06b8b6b2c234f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ee7e89e78b4ec4" /><Relationship Type="http://schemas.openxmlformats.org/officeDocument/2006/relationships/slide" Target="/ppt/slides/slide1.xml" Id="R207a39d478c34c84" /><Relationship Type="http://schemas.openxmlformats.org/officeDocument/2006/relationships/slide" Target="/ppt/slides/slide2.xml" Id="R66794b50143a4c99" /><Relationship Type="http://schemas.openxmlformats.org/officeDocument/2006/relationships/slide" Target="/ppt/slides/slide3.xml" Id="R1acd0bc4377f4e0b" /><Relationship Type="http://schemas.openxmlformats.org/officeDocument/2006/relationships/slide" Target="/ppt/slides/slide4.xml" Id="R0af22e726dc54cf5" /><Relationship Type="http://schemas.openxmlformats.org/officeDocument/2006/relationships/slide" Target="/ppt/slides/slide5.xml" Id="Rcccd5a513f4b4ec8" /><Relationship Type="http://schemas.openxmlformats.org/officeDocument/2006/relationships/slide" Target="/ppt/slides/slide6.xml" Id="R0f01aaa54cc94f7e" /><Relationship Type="http://schemas.openxmlformats.org/officeDocument/2006/relationships/slide" Target="/ppt/slides/slide7.xml" Id="Ra06b8b6b2c234f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6531fb7e6241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c6dafd2b043ca" /><Relationship Type="http://schemas.openxmlformats.org/officeDocument/2006/relationships/theme" Target="/ppt/slideMasters/theme/theme1.xml" Id="R8fd4edb30eef4b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0c6dafd2b043c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1b3298cb0d485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e1e66eeda439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5094cc6b8047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5f4edc3a94f5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a79d27486543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7dd8a0be0488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f8f505bc5943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CAABY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30 219 709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30 054 628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24 017 336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3 208 110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105 665 876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ÅBYHOLM CHRISTIAN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Kvantia AS, Grundingen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caaby@andenaes.com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891 780 982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CAABY AS</a:t>
            </a:r>
          </a:p>
        </p:txBody>
      </p:sp>
    </p:spTree>
  </p:cSld>
  <p:clrMapOvr>
    <a:masterClrMapping xmlns:a="http://schemas.openxmlformats.org/drawingml/2006/main"/>
  </p:clrMapOvr>
</p:sld>
</file>