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2b84431f3b4e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9a3f0cbd734b96"/>
  </p:sldMasterIdLst>
  <p:sldIdLst>
    <p:sldId xmlns:r="http://schemas.openxmlformats.org/officeDocument/2006/relationships" id="256" r:id="R2f047671ba314cea"/>
    <p:sldId xmlns:r="http://schemas.openxmlformats.org/officeDocument/2006/relationships" id="257" r:id="Rf8dd534db1fb48ba"/>
    <p:sldId xmlns:r="http://schemas.openxmlformats.org/officeDocument/2006/relationships" id="258" r:id="Rb5a3336eb3244e18"/>
    <p:sldId xmlns:r="http://schemas.openxmlformats.org/officeDocument/2006/relationships" id="259" r:id="Rbd5146765a414461"/>
    <p:sldId xmlns:r="http://schemas.openxmlformats.org/officeDocument/2006/relationships" id="260" r:id="R8890528d1f4d4abc"/>
    <p:sldId xmlns:r="http://schemas.openxmlformats.org/officeDocument/2006/relationships" id="261" r:id="R7e777b2e96ad4e29"/>
    <p:sldId xmlns:r="http://schemas.openxmlformats.org/officeDocument/2006/relationships" id="262" r:id="R6a9792a47abf44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a3f0cbd734b96" /><Relationship Type="http://schemas.openxmlformats.org/officeDocument/2006/relationships/slide" Target="/ppt/slides/slide1.xml" Id="R2f047671ba314cea" /><Relationship Type="http://schemas.openxmlformats.org/officeDocument/2006/relationships/slide" Target="/ppt/slides/slide2.xml" Id="Rf8dd534db1fb48ba" /><Relationship Type="http://schemas.openxmlformats.org/officeDocument/2006/relationships/slide" Target="/ppt/slides/slide3.xml" Id="Rb5a3336eb3244e18" /><Relationship Type="http://schemas.openxmlformats.org/officeDocument/2006/relationships/slide" Target="/ppt/slides/slide4.xml" Id="Rbd5146765a414461" /><Relationship Type="http://schemas.openxmlformats.org/officeDocument/2006/relationships/slide" Target="/ppt/slides/slide5.xml" Id="R8890528d1f4d4abc" /><Relationship Type="http://schemas.openxmlformats.org/officeDocument/2006/relationships/slide" Target="/ppt/slides/slide6.xml" Id="R7e777b2e96ad4e29" /><Relationship Type="http://schemas.openxmlformats.org/officeDocument/2006/relationships/slide" Target="/ppt/slides/slide7.xml" Id="R6a9792a47abf44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575920dc8f46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1ac9c1b97483b" /><Relationship Type="http://schemas.openxmlformats.org/officeDocument/2006/relationships/theme" Target="/ppt/slideMasters/theme/theme1.xml" Id="R63af570ecf9549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61ac9c1b9748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9cbc30eea47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332eeb03245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ba9775d424f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380ef449445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c1a57708347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23f930e2843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a9333108841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CAABY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30 219 709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30 054 628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24 017 336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105 665 876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ÅBYHOLM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caaby@andenaes.com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