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799f0385d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d6c57572f4ca0"/>
  </p:sldMasterIdLst>
  <p:sldIdLst>
    <p:sldId xmlns:r="http://schemas.openxmlformats.org/officeDocument/2006/relationships" id="256" r:id="Rdc4ff6f73da549b2"/>
    <p:sldId xmlns:r="http://schemas.openxmlformats.org/officeDocument/2006/relationships" id="257" r:id="R22060785bccd497f"/>
    <p:sldId xmlns:r="http://schemas.openxmlformats.org/officeDocument/2006/relationships" id="258" r:id="R8737221d99894e5c"/>
    <p:sldId xmlns:r="http://schemas.openxmlformats.org/officeDocument/2006/relationships" id="259" r:id="R1ed90c1c2d2447a5"/>
    <p:sldId xmlns:r="http://schemas.openxmlformats.org/officeDocument/2006/relationships" id="260" r:id="R02e5958771a74323"/>
    <p:sldId xmlns:r="http://schemas.openxmlformats.org/officeDocument/2006/relationships" id="261" r:id="Rc3b7b9cc2b0f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d6c57572f4ca0" /><Relationship Type="http://schemas.openxmlformats.org/officeDocument/2006/relationships/slide" Target="/ppt/slides/slide1.xml" Id="Rdc4ff6f73da549b2" /><Relationship Type="http://schemas.openxmlformats.org/officeDocument/2006/relationships/slide" Target="/ppt/slides/slide2.xml" Id="R22060785bccd497f" /><Relationship Type="http://schemas.openxmlformats.org/officeDocument/2006/relationships/slide" Target="/ppt/slides/slide3.xml" Id="R8737221d99894e5c" /><Relationship Type="http://schemas.openxmlformats.org/officeDocument/2006/relationships/slide" Target="/ppt/slides/slide4.xml" Id="R1ed90c1c2d2447a5" /><Relationship Type="http://schemas.openxmlformats.org/officeDocument/2006/relationships/slide" Target="/ppt/slides/slide5.xml" Id="R02e5958771a74323" /><Relationship Type="http://schemas.openxmlformats.org/officeDocument/2006/relationships/slide" Target="/ppt/slides/slide6.xml" Id="Rc3b7b9cc2b0f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c5f949660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cfe0afd074025" /><Relationship Type="http://schemas.openxmlformats.org/officeDocument/2006/relationships/theme" Target="/ppt/slideMasters/theme/theme1.xml" Id="Rc60250ff69d5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ecfe0afd0740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17c6f5eb1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8e0362db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429643843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0696edab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667c33bd0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276630aab47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WHITETAIL WEBSERVICE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WHITETAIL WEBSERVICE LTD NUF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11 415 488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156 410 677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157 169 476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post@whitetailwebservice.com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