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a2ab9b55a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6473662794026"/>
  </p:sldMasterIdLst>
  <p:sldIdLst>
    <p:sldId xmlns:r="http://schemas.openxmlformats.org/officeDocument/2006/relationships" id="256" r:id="R0f2da426c3164242"/>
    <p:sldId xmlns:r="http://schemas.openxmlformats.org/officeDocument/2006/relationships" id="257" r:id="Rf430f92c742b4a74"/>
    <p:sldId xmlns:r="http://schemas.openxmlformats.org/officeDocument/2006/relationships" id="258" r:id="R6b7128289f6b4935"/>
    <p:sldId xmlns:r="http://schemas.openxmlformats.org/officeDocument/2006/relationships" id="259" r:id="Rdab04766b2644cd0"/>
    <p:sldId xmlns:r="http://schemas.openxmlformats.org/officeDocument/2006/relationships" id="260" r:id="R21aae22e924048cb"/>
    <p:sldId xmlns:r="http://schemas.openxmlformats.org/officeDocument/2006/relationships" id="261" r:id="R70b2abee5fce44dc"/>
    <p:sldId xmlns:r="http://schemas.openxmlformats.org/officeDocument/2006/relationships" id="262" r:id="R30edcc68fc52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6473662794026" /><Relationship Type="http://schemas.openxmlformats.org/officeDocument/2006/relationships/slide" Target="/ppt/slides/slide1.xml" Id="R0f2da426c3164242" /><Relationship Type="http://schemas.openxmlformats.org/officeDocument/2006/relationships/slide" Target="/ppt/slides/slide2.xml" Id="Rf430f92c742b4a74" /><Relationship Type="http://schemas.openxmlformats.org/officeDocument/2006/relationships/slide" Target="/ppt/slides/slide3.xml" Id="R6b7128289f6b4935" /><Relationship Type="http://schemas.openxmlformats.org/officeDocument/2006/relationships/slide" Target="/ppt/slides/slide4.xml" Id="Rdab04766b2644cd0" /><Relationship Type="http://schemas.openxmlformats.org/officeDocument/2006/relationships/slide" Target="/ppt/slides/slide5.xml" Id="R21aae22e924048cb" /><Relationship Type="http://schemas.openxmlformats.org/officeDocument/2006/relationships/slide" Target="/ppt/slides/slide6.xml" Id="R70b2abee5fce44dc" /><Relationship Type="http://schemas.openxmlformats.org/officeDocument/2006/relationships/slide" Target="/ppt/slides/slide7.xml" Id="R30edcc68fc52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8802b37dc40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53693f7564f51" /><Relationship Type="http://schemas.openxmlformats.org/officeDocument/2006/relationships/theme" Target="/ppt/slideMasters/theme/theme1.xml" Id="Re657002a6541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53693f756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f3febc891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cb64a76ac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5aef8aa53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df3321404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9cc797b71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d98d256a4b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f8ca4c64f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STEGG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−27 968 863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−31 780 938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27 039 379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107 541 136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LOEWE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WESTYE EGEBERG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HESBØL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891 513 402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STEGG EIENDOM AS</a:t>
            </a:r>
          </a:p>
        </p:txBody>
      </p:sp>
    </p:spTree>
  </p:cSld>
  <p:clrMapOvr>
    <a:masterClrMapping xmlns:a="http://schemas.openxmlformats.org/drawingml/2006/main"/>
  </p:clrMapOvr>
</p:sld>
</file>