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24fc3d880349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a4a1d3adb04610"/>
  </p:sldMasterIdLst>
  <p:sldIdLst>
    <p:sldId xmlns:r="http://schemas.openxmlformats.org/officeDocument/2006/relationships" id="256" r:id="Rd8a27238943e4e5d"/>
    <p:sldId xmlns:r="http://schemas.openxmlformats.org/officeDocument/2006/relationships" id="257" r:id="R5e0cca3540f342aa"/>
    <p:sldId xmlns:r="http://schemas.openxmlformats.org/officeDocument/2006/relationships" id="258" r:id="Raac94feb27ec4ed2"/>
    <p:sldId xmlns:r="http://schemas.openxmlformats.org/officeDocument/2006/relationships" id="259" r:id="R267a6d0b2c5446ce"/>
    <p:sldId xmlns:r="http://schemas.openxmlformats.org/officeDocument/2006/relationships" id="260" r:id="Rd630e82dd3044e3f"/>
    <p:sldId xmlns:r="http://schemas.openxmlformats.org/officeDocument/2006/relationships" id="261" r:id="R2a3f8015f2d84013"/>
    <p:sldId xmlns:r="http://schemas.openxmlformats.org/officeDocument/2006/relationships" id="262" r:id="Rf3dc0c6b44ca44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a4a1d3adb04610" /><Relationship Type="http://schemas.openxmlformats.org/officeDocument/2006/relationships/slide" Target="/ppt/slides/slide1.xml" Id="Rd8a27238943e4e5d" /><Relationship Type="http://schemas.openxmlformats.org/officeDocument/2006/relationships/slide" Target="/ppt/slides/slide2.xml" Id="R5e0cca3540f342aa" /><Relationship Type="http://schemas.openxmlformats.org/officeDocument/2006/relationships/slide" Target="/ppt/slides/slide3.xml" Id="Raac94feb27ec4ed2" /><Relationship Type="http://schemas.openxmlformats.org/officeDocument/2006/relationships/slide" Target="/ppt/slides/slide4.xml" Id="R267a6d0b2c5446ce" /><Relationship Type="http://schemas.openxmlformats.org/officeDocument/2006/relationships/slide" Target="/ppt/slides/slide5.xml" Id="Rd630e82dd3044e3f" /><Relationship Type="http://schemas.openxmlformats.org/officeDocument/2006/relationships/slide" Target="/ppt/slides/slide6.xml" Id="R2a3f8015f2d84013" /><Relationship Type="http://schemas.openxmlformats.org/officeDocument/2006/relationships/slide" Target="/ppt/slides/slide7.xml" Id="Rf3dc0c6b44ca44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7211aeb0684a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4f088d6ef43d3" /><Relationship Type="http://schemas.openxmlformats.org/officeDocument/2006/relationships/theme" Target="/ppt/slideMasters/theme/theme1.xml" Id="Rcd2b4875f3b144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84f088d6ef43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63f641a024e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e5311b67040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a399e8a1549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bd3f4174745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ae7ecc69648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78dfabd4949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bf59024bd48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SAVE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LYNGDAL ANNE GRETHE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SÆGROV STEIN ODDVAR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889 688 912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