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8d3caffdcd42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31c7e043e545ec"/>
  </p:sldMasterIdLst>
  <p:sldIdLst>
    <p:sldId xmlns:r="http://schemas.openxmlformats.org/officeDocument/2006/relationships" id="256" r:id="Ra419a2ff77284693"/>
    <p:sldId xmlns:r="http://schemas.openxmlformats.org/officeDocument/2006/relationships" id="257" r:id="R201b2b2f03ef4fb9"/>
    <p:sldId xmlns:r="http://schemas.openxmlformats.org/officeDocument/2006/relationships" id="258" r:id="R5ea7741bd122414d"/>
    <p:sldId xmlns:r="http://schemas.openxmlformats.org/officeDocument/2006/relationships" id="259" r:id="R0904dc3079804beb"/>
    <p:sldId xmlns:r="http://schemas.openxmlformats.org/officeDocument/2006/relationships" id="260" r:id="Rd859a30018f44cb8"/>
    <p:sldId xmlns:r="http://schemas.openxmlformats.org/officeDocument/2006/relationships" id="261" r:id="Rb52162f62fdd4a84"/>
    <p:sldId xmlns:r="http://schemas.openxmlformats.org/officeDocument/2006/relationships" id="262" r:id="R8ff0a555614d4c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1c7e043e545ec" /><Relationship Type="http://schemas.openxmlformats.org/officeDocument/2006/relationships/slide" Target="/ppt/slides/slide1.xml" Id="Ra419a2ff77284693" /><Relationship Type="http://schemas.openxmlformats.org/officeDocument/2006/relationships/slide" Target="/ppt/slides/slide2.xml" Id="R201b2b2f03ef4fb9" /><Relationship Type="http://schemas.openxmlformats.org/officeDocument/2006/relationships/slide" Target="/ppt/slides/slide3.xml" Id="R5ea7741bd122414d" /><Relationship Type="http://schemas.openxmlformats.org/officeDocument/2006/relationships/slide" Target="/ppt/slides/slide4.xml" Id="R0904dc3079804beb" /><Relationship Type="http://schemas.openxmlformats.org/officeDocument/2006/relationships/slide" Target="/ppt/slides/slide5.xml" Id="Rd859a30018f44cb8" /><Relationship Type="http://schemas.openxmlformats.org/officeDocument/2006/relationships/slide" Target="/ppt/slides/slide6.xml" Id="Rb52162f62fdd4a84" /><Relationship Type="http://schemas.openxmlformats.org/officeDocument/2006/relationships/slide" Target="/ppt/slides/slide7.xml" Id="R8ff0a555614d4c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d0303f8564e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e546383234a79" /><Relationship Type="http://schemas.openxmlformats.org/officeDocument/2006/relationships/theme" Target="/ppt/slideMasters/theme/theme1.xml" Id="R10764b21cbc146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8e546383234a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df5d5c48b4c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e4e8ae83b44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cda9324864a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eb47d119746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1c6cdbcf54d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18be8f8834a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b02294b5e40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INGEFO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INGEFO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INGEFO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INGEFO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INGEFO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INGEFO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442 938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4 194 750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4 270 538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INGEFO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 INGULF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INGEFO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INGEFO AS</a:t>
            </a:r>
          </a:p>
        </p:txBody>
      </p:sp>
    </p:spTree>
  </p:cSld>
  <p:clrMapOvr>
    <a:masterClrMapping xmlns:a="http://schemas.openxmlformats.org/drawingml/2006/main"/>
  </p:clrMapOvr>
</p:sld>
</file>