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69e15df37e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4d60f8900433a"/>
  </p:sldMasterIdLst>
  <p:sldIdLst>
    <p:sldId xmlns:r="http://schemas.openxmlformats.org/officeDocument/2006/relationships" id="256" r:id="Rf70b175832574ea6"/>
    <p:sldId xmlns:r="http://schemas.openxmlformats.org/officeDocument/2006/relationships" id="257" r:id="Re112c476b2de4472"/>
    <p:sldId xmlns:r="http://schemas.openxmlformats.org/officeDocument/2006/relationships" id="258" r:id="Re27509ebbccc4238"/>
    <p:sldId xmlns:r="http://schemas.openxmlformats.org/officeDocument/2006/relationships" id="259" r:id="R778f6244e95e4a45"/>
    <p:sldId xmlns:r="http://schemas.openxmlformats.org/officeDocument/2006/relationships" id="260" r:id="Rded6018e5573488f"/>
    <p:sldId xmlns:r="http://schemas.openxmlformats.org/officeDocument/2006/relationships" id="261" r:id="R92d39f50db864b17"/>
    <p:sldId xmlns:r="http://schemas.openxmlformats.org/officeDocument/2006/relationships" id="262" r:id="R4e248695fc8c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4d60f8900433a" /><Relationship Type="http://schemas.openxmlformats.org/officeDocument/2006/relationships/slide" Target="/ppt/slides/slide1.xml" Id="Rf70b175832574ea6" /><Relationship Type="http://schemas.openxmlformats.org/officeDocument/2006/relationships/slide" Target="/ppt/slides/slide2.xml" Id="Re112c476b2de4472" /><Relationship Type="http://schemas.openxmlformats.org/officeDocument/2006/relationships/slide" Target="/ppt/slides/slide3.xml" Id="Re27509ebbccc4238" /><Relationship Type="http://schemas.openxmlformats.org/officeDocument/2006/relationships/slide" Target="/ppt/slides/slide4.xml" Id="R778f6244e95e4a45" /><Relationship Type="http://schemas.openxmlformats.org/officeDocument/2006/relationships/slide" Target="/ppt/slides/slide5.xml" Id="Rded6018e5573488f" /><Relationship Type="http://schemas.openxmlformats.org/officeDocument/2006/relationships/slide" Target="/ppt/slides/slide6.xml" Id="R92d39f50db864b17" /><Relationship Type="http://schemas.openxmlformats.org/officeDocument/2006/relationships/slide" Target="/ppt/slides/slide7.xml" Id="R4e248695fc8c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47b7f7b43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cfa16af974042" /><Relationship Type="http://schemas.openxmlformats.org/officeDocument/2006/relationships/theme" Target="/ppt/slideMasters/theme/theme1.xml" Id="R939fe82f901e46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cfa16af97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459b30b5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633cb610f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d2fa55d2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548b123a6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0bd87214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4584ac965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c92adbc0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