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ad3c74cd564c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0619f90a0f4ece"/>
  </p:sldMasterIdLst>
  <p:sldIdLst>
    <p:sldId xmlns:r="http://schemas.openxmlformats.org/officeDocument/2006/relationships" id="256" r:id="R1dff74d204574df0"/>
    <p:sldId xmlns:r="http://schemas.openxmlformats.org/officeDocument/2006/relationships" id="257" r:id="R98d936f5cceb4b74"/>
    <p:sldId xmlns:r="http://schemas.openxmlformats.org/officeDocument/2006/relationships" id="258" r:id="Rfff3cbaf3e3d421d"/>
    <p:sldId xmlns:r="http://schemas.openxmlformats.org/officeDocument/2006/relationships" id="259" r:id="Rb9bc4f08df57400e"/>
    <p:sldId xmlns:r="http://schemas.openxmlformats.org/officeDocument/2006/relationships" id="260" r:id="R69a38da71d7f4321"/>
    <p:sldId xmlns:r="http://schemas.openxmlformats.org/officeDocument/2006/relationships" id="261" r:id="R21a6408a7e384058"/>
    <p:sldId xmlns:r="http://schemas.openxmlformats.org/officeDocument/2006/relationships" id="262" r:id="R0d0499c9f9d64a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619f90a0f4ece" /><Relationship Type="http://schemas.openxmlformats.org/officeDocument/2006/relationships/slide" Target="/ppt/slides/slide1.xml" Id="R1dff74d204574df0" /><Relationship Type="http://schemas.openxmlformats.org/officeDocument/2006/relationships/slide" Target="/ppt/slides/slide2.xml" Id="R98d936f5cceb4b74" /><Relationship Type="http://schemas.openxmlformats.org/officeDocument/2006/relationships/slide" Target="/ppt/slides/slide3.xml" Id="Rfff3cbaf3e3d421d" /><Relationship Type="http://schemas.openxmlformats.org/officeDocument/2006/relationships/slide" Target="/ppt/slides/slide4.xml" Id="Rb9bc4f08df57400e" /><Relationship Type="http://schemas.openxmlformats.org/officeDocument/2006/relationships/slide" Target="/ppt/slides/slide5.xml" Id="R69a38da71d7f4321" /><Relationship Type="http://schemas.openxmlformats.org/officeDocument/2006/relationships/slide" Target="/ppt/slides/slide6.xml" Id="R21a6408a7e384058" /><Relationship Type="http://schemas.openxmlformats.org/officeDocument/2006/relationships/slide" Target="/ppt/slides/slide7.xml" Id="R0d0499c9f9d64a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9b6f3377e42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ae66bdcb64f2c" /><Relationship Type="http://schemas.openxmlformats.org/officeDocument/2006/relationships/theme" Target="/ppt/slideMasters/theme/theme1.xml" Id="R2ca9d6b39e2f47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7ae66bdcb64f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586d2132249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6284d36494b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da296480149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0933813c443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99f92e94544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88d2feeca46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a58f9ff574f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MIGLIA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MIGLIA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358 865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8 307 400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18 041 497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Vågen 28B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4085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terje.egeland@canholding.no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887 242 542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