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c0720340894a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e6375a5d0e4794"/>
  </p:sldMasterIdLst>
  <p:sldIdLst>
    <p:sldId xmlns:r="http://schemas.openxmlformats.org/officeDocument/2006/relationships" id="256" r:id="R1c99484f11364611"/>
    <p:sldId xmlns:r="http://schemas.openxmlformats.org/officeDocument/2006/relationships" id="257" r:id="Rd95b69f5bcbe42c8"/>
    <p:sldId xmlns:r="http://schemas.openxmlformats.org/officeDocument/2006/relationships" id="258" r:id="R3df9b36ddb1d49fa"/>
    <p:sldId xmlns:r="http://schemas.openxmlformats.org/officeDocument/2006/relationships" id="259" r:id="Re6b941168fd54015"/>
    <p:sldId xmlns:r="http://schemas.openxmlformats.org/officeDocument/2006/relationships" id="260" r:id="R987c3311ae3f40fc"/>
    <p:sldId xmlns:r="http://schemas.openxmlformats.org/officeDocument/2006/relationships" id="261" r:id="R72eafa7d8f4f4339"/>
    <p:sldId xmlns:r="http://schemas.openxmlformats.org/officeDocument/2006/relationships" id="262" r:id="Rc71a07f27c5148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e6375a5d0e4794" /><Relationship Type="http://schemas.openxmlformats.org/officeDocument/2006/relationships/slide" Target="/ppt/slides/slide1.xml" Id="R1c99484f11364611" /><Relationship Type="http://schemas.openxmlformats.org/officeDocument/2006/relationships/slide" Target="/ppt/slides/slide2.xml" Id="Rd95b69f5bcbe42c8" /><Relationship Type="http://schemas.openxmlformats.org/officeDocument/2006/relationships/slide" Target="/ppt/slides/slide3.xml" Id="R3df9b36ddb1d49fa" /><Relationship Type="http://schemas.openxmlformats.org/officeDocument/2006/relationships/slide" Target="/ppt/slides/slide4.xml" Id="Re6b941168fd54015" /><Relationship Type="http://schemas.openxmlformats.org/officeDocument/2006/relationships/slide" Target="/ppt/slides/slide5.xml" Id="R987c3311ae3f40fc" /><Relationship Type="http://schemas.openxmlformats.org/officeDocument/2006/relationships/slide" Target="/ppt/slides/slide6.xml" Id="R72eafa7d8f4f4339" /><Relationship Type="http://schemas.openxmlformats.org/officeDocument/2006/relationships/slide" Target="/ppt/slides/slide7.xml" Id="Rc71a07f27c5148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7c467e18564e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2561eae6a749c0" /><Relationship Type="http://schemas.openxmlformats.org/officeDocument/2006/relationships/theme" Target="/ppt/slideMasters/theme/theme1.xml" Id="R99d602bfb1ad42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2561eae6a749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c762bc1e7445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87db696d604e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adea6ae5d146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3c00b551994a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d6bcda622447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fb1796eefe42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1a9b48773043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MURMESTER TERJE DYNGELAND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TERJE DYNGELAND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MURMESTER TERJE DYNGELAND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TERJE DYNGELAND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TERJE DYNGELAND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TERJE DYNGELAND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920 558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359 162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359 160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166 480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428 660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TERJE DYNGELAND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DYNGELAND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TERJE DYNGELAND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Markeveien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5012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10 24 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terjdy@online.no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882 157 482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TERJE DYNGELAND AS</a:t>
            </a:r>
          </a:p>
        </p:txBody>
      </p:sp>
    </p:spTree>
  </p:cSld>
  <p:clrMapOvr>
    <a:masterClrMapping xmlns:a="http://schemas.openxmlformats.org/drawingml/2006/main"/>
  </p:clrMapOvr>
</p:sld>
</file>