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fd25ea224e4c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912022112747f5"/>
  </p:sldMasterIdLst>
  <p:sldIdLst>
    <p:sldId xmlns:r="http://schemas.openxmlformats.org/officeDocument/2006/relationships" id="256" r:id="Rf83951b921f54775"/>
    <p:sldId xmlns:r="http://schemas.openxmlformats.org/officeDocument/2006/relationships" id="257" r:id="Rd5a48fef53a04a1c"/>
    <p:sldId xmlns:r="http://schemas.openxmlformats.org/officeDocument/2006/relationships" id="258" r:id="R4d6b8e39538f4962"/>
    <p:sldId xmlns:r="http://schemas.openxmlformats.org/officeDocument/2006/relationships" id="259" r:id="R4ebf55f9034e4740"/>
    <p:sldId xmlns:r="http://schemas.openxmlformats.org/officeDocument/2006/relationships" id="260" r:id="R339fbec67751488f"/>
    <p:sldId xmlns:r="http://schemas.openxmlformats.org/officeDocument/2006/relationships" id="261" r:id="R851f758f6ef24140"/>
    <p:sldId xmlns:r="http://schemas.openxmlformats.org/officeDocument/2006/relationships" id="262" r:id="R54fcda161fe843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912022112747f5" /><Relationship Type="http://schemas.openxmlformats.org/officeDocument/2006/relationships/slide" Target="/ppt/slides/slide1.xml" Id="Rf83951b921f54775" /><Relationship Type="http://schemas.openxmlformats.org/officeDocument/2006/relationships/slide" Target="/ppt/slides/slide2.xml" Id="Rd5a48fef53a04a1c" /><Relationship Type="http://schemas.openxmlformats.org/officeDocument/2006/relationships/slide" Target="/ppt/slides/slide3.xml" Id="R4d6b8e39538f4962" /><Relationship Type="http://schemas.openxmlformats.org/officeDocument/2006/relationships/slide" Target="/ppt/slides/slide4.xml" Id="R4ebf55f9034e4740" /><Relationship Type="http://schemas.openxmlformats.org/officeDocument/2006/relationships/slide" Target="/ppt/slides/slide5.xml" Id="R339fbec67751488f" /><Relationship Type="http://schemas.openxmlformats.org/officeDocument/2006/relationships/slide" Target="/ppt/slides/slide6.xml" Id="R851f758f6ef24140" /><Relationship Type="http://schemas.openxmlformats.org/officeDocument/2006/relationships/slide" Target="/ppt/slides/slide7.xml" Id="R54fcda161fe843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fef7ee5d3a45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8d58565094454" /><Relationship Type="http://schemas.openxmlformats.org/officeDocument/2006/relationships/theme" Target="/ppt/slideMasters/theme/theme1.xml" Id="R0901a2c551f445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a8d585650944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4c6dd20834c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8816f169747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4039481e94e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4a63d7acf47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e4536c87445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76f93ffdc43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67a10cb534e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STORØ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STORØ EIENDOM AS ble etablert [år] og holder til i Bjerkvik.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595 300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247 396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2 289 806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3 100 844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ERIK STORØ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Bertheus Normanns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8530 Bjerkvik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hestoro@online.no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880 856 472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