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908c56bda648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2a5ab94a4b4f7d"/>
  </p:sldMasterIdLst>
  <p:sldIdLst>
    <p:sldId xmlns:r="http://schemas.openxmlformats.org/officeDocument/2006/relationships" id="256" r:id="R268172f6be9842db"/>
    <p:sldId xmlns:r="http://schemas.openxmlformats.org/officeDocument/2006/relationships" id="257" r:id="R131f3dd381344462"/>
    <p:sldId xmlns:r="http://schemas.openxmlformats.org/officeDocument/2006/relationships" id="258" r:id="R32e07da89fe34ce4"/>
    <p:sldId xmlns:r="http://schemas.openxmlformats.org/officeDocument/2006/relationships" id="259" r:id="Rbbfe39fc3326484b"/>
    <p:sldId xmlns:r="http://schemas.openxmlformats.org/officeDocument/2006/relationships" id="260" r:id="Rce32a3c165e8499f"/>
    <p:sldId xmlns:r="http://schemas.openxmlformats.org/officeDocument/2006/relationships" id="261" r:id="R8c5f1af3ee4f4c10"/>
    <p:sldId xmlns:r="http://schemas.openxmlformats.org/officeDocument/2006/relationships" id="262" r:id="Rcc9f48f2b4b649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2a5ab94a4b4f7d" /><Relationship Type="http://schemas.openxmlformats.org/officeDocument/2006/relationships/slide" Target="/ppt/slides/slide1.xml" Id="R268172f6be9842db" /><Relationship Type="http://schemas.openxmlformats.org/officeDocument/2006/relationships/slide" Target="/ppt/slides/slide2.xml" Id="R131f3dd381344462" /><Relationship Type="http://schemas.openxmlformats.org/officeDocument/2006/relationships/slide" Target="/ppt/slides/slide3.xml" Id="R32e07da89fe34ce4" /><Relationship Type="http://schemas.openxmlformats.org/officeDocument/2006/relationships/slide" Target="/ppt/slides/slide4.xml" Id="Rbbfe39fc3326484b" /><Relationship Type="http://schemas.openxmlformats.org/officeDocument/2006/relationships/slide" Target="/ppt/slides/slide5.xml" Id="Rce32a3c165e8499f" /><Relationship Type="http://schemas.openxmlformats.org/officeDocument/2006/relationships/slide" Target="/ppt/slides/slide6.xml" Id="R8c5f1af3ee4f4c10" /><Relationship Type="http://schemas.openxmlformats.org/officeDocument/2006/relationships/slide" Target="/ppt/slides/slide7.xml" Id="Rcc9f48f2b4b649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4124bef7a545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5715bb5a141a3" /><Relationship Type="http://schemas.openxmlformats.org/officeDocument/2006/relationships/theme" Target="/ppt/slideMasters/theme/theme1.xml" Id="Rb701e9e2a50146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e5715bb5a141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8a548f22946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e3913c1eb45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9bf3656b445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5c4b006574a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700fc94564d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67d0a32464d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eaa42a5a343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STABEKK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STABEKK REGNSKAPSSERVICE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7 722 084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1 639 241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1 261 952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4 076 038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7 730 367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BJERKEK OLE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 etg, Storengveien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07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880 405 802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