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a972da220b48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b36faf3f7e4039"/>
  </p:sldMasterIdLst>
  <p:sldIdLst>
    <p:sldId xmlns:r="http://schemas.openxmlformats.org/officeDocument/2006/relationships" id="256" r:id="R4a2dce64f2474b4b"/>
    <p:sldId xmlns:r="http://schemas.openxmlformats.org/officeDocument/2006/relationships" id="257" r:id="Ra69d16f1aa454f0a"/>
    <p:sldId xmlns:r="http://schemas.openxmlformats.org/officeDocument/2006/relationships" id="258" r:id="R135796d3dc554a5e"/>
    <p:sldId xmlns:r="http://schemas.openxmlformats.org/officeDocument/2006/relationships" id="259" r:id="R0d0d14b0ab084559"/>
    <p:sldId xmlns:r="http://schemas.openxmlformats.org/officeDocument/2006/relationships" id="260" r:id="Rc0654be13b254280"/>
    <p:sldId xmlns:r="http://schemas.openxmlformats.org/officeDocument/2006/relationships" id="261" r:id="R65264b21878c45b4"/>
    <p:sldId xmlns:r="http://schemas.openxmlformats.org/officeDocument/2006/relationships" id="262" r:id="Re1bc4ab4f2f24e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b36faf3f7e4039" /><Relationship Type="http://schemas.openxmlformats.org/officeDocument/2006/relationships/slide" Target="/ppt/slides/slide1.xml" Id="R4a2dce64f2474b4b" /><Relationship Type="http://schemas.openxmlformats.org/officeDocument/2006/relationships/slide" Target="/ppt/slides/slide2.xml" Id="Ra69d16f1aa454f0a" /><Relationship Type="http://schemas.openxmlformats.org/officeDocument/2006/relationships/slide" Target="/ppt/slides/slide3.xml" Id="R135796d3dc554a5e" /><Relationship Type="http://schemas.openxmlformats.org/officeDocument/2006/relationships/slide" Target="/ppt/slides/slide4.xml" Id="R0d0d14b0ab084559" /><Relationship Type="http://schemas.openxmlformats.org/officeDocument/2006/relationships/slide" Target="/ppt/slides/slide5.xml" Id="Rc0654be13b254280" /><Relationship Type="http://schemas.openxmlformats.org/officeDocument/2006/relationships/slide" Target="/ppt/slides/slide6.xml" Id="R65264b21878c45b4" /><Relationship Type="http://schemas.openxmlformats.org/officeDocument/2006/relationships/slide" Target="/ppt/slides/slide7.xml" Id="Re1bc4ab4f2f24e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000881958b44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8fe36b21342d9" /><Relationship Type="http://schemas.openxmlformats.org/officeDocument/2006/relationships/theme" Target="/ppt/slideMasters/theme/theme1.xml" Id="Rfa28f9d30a204c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8fe36b21342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a5a1ad9cb49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5894d82c540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100363fde4c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b838b114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bc4e3e9e544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616824b7d4c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a2aa817b541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STABEKK REGNSKAPSSERVICE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7 722 084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1 639 241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1 261 952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4 076 038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7 730 367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HÅKON BJERKEK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