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aaa29bb0f41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41bf8d83f4bc6"/>
  </p:sldMasterIdLst>
  <p:sldIdLst>
    <p:sldId xmlns:r="http://schemas.openxmlformats.org/officeDocument/2006/relationships" id="256" r:id="Ra5e9e213d99b4d4a"/>
    <p:sldId xmlns:r="http://schemas.openxmlformats.org/officeDocument/2006/relationships" id="257" r:id="R4a49a12373044d5b"/>
    <p:sldId xmlns:r="http://schemas.openxmlformats.org/officeDocument/2006/relationships" id="258" r:id="R836f850b75d94bf9"/>
    <p:sldId xmlns:r="http://schemas.openxmlformats.org/officeDocument/2006/relationships" id="259" r:id="Ra5ef1aa4d8324275"/>
    <p:sldId xmlns:r="http://schemas.openxmlformats.org/officeDocument/2006/relationships" id="260" r:id="R24109c5206804ccb"/>
    <p:sldId xmlns:r="http://schemas.openxmlformats.org/officeDocument/2006/relationships" id="261" r:id="Rbb80ed0d817e412b"/>
    <p:sldId xmlns:r="http://schemas.openxmlformats.org/officeDocument/2006/relationships" id="262" r:id="Rfbc91e630e5e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41bf8d83f4bc6" /><Relationship Type="http://schemas.openxmlformats.org/officeDocument/2006/relationships/slide" Target="/ppt/slides/slide1.xml" Id="Ra5e9e213d99b4d4a" /><Relationship Type="http://schemas.openxmlformats.org/officeDocument/2006/relationships/slide" Target="/ppt/slides/slide2.xml" Id="R4a49a12373044d5b" /><Relationship Type="http://schemas.openxmlformats.org/officeDocument/2006/relationships/slide" Target="/ppt/slides/slide3.xml" Id="R836f850b75d94bf9" /><Relationship Type="http://schemas.openxmlformats.org/officeDocument/2006/relationships/slide" Target="/ppt/slides/slide4.xml" Id="Ra5ef1aa4d8324275" /><Relationship Type="http://schemas.openxmlformats.org/officeDocument/2006/relationships/slide" Target="/ppt/slides/slide5.xml" Id="R24109c5206804ccb" /><Relationship Type="http://schemas.openxmlformats.org/officeDocument/2006/relationships/slide" Target="/ppt/slides/slide6.xml" Id="Rbb80ed0d817e412b" /><Relationship Type="http://schemas.openxmlformats.org/officeDocument/2006/relationships/slide" Target="/ppt/slides/slide7.xml" Id="Rfbc91e630e5e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de04742ab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4d2696fb24bed" /><Relationship Type="http://schemas.openxmlformats.org/officeDocument/2006/relationships/theme" Target="/ppt/slideMasters/theme/theme1.xml" Id="R875c8b2f60f347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4d2696fb2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5a9714f48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319b50e9d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2b2e3d419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96ae8e1b2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30b84284e41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5403c325a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86ccac8b9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