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691d10f66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1f4a482d042f1"/>
  </p:sldMasterIdLst>
  <p:sldIdLst>
    <p:sldId xmlns:r="http://schemas.openxmlformats.org/officeDocument/2006/relationships" id="256" r:id="R557dc95300ad4d53"/>
    <p:sldId xmlns:r="http://schemas.openxmlformats.org/officeDocument/2006/relationships" id="257" r:id="Rcd03f139f6424882"/>
    <p:sldId xmlns:r="http://schemas.openxmlformats.org/officeDocument/2006/relationships" id="258" r:id="R9ccd9c4ead3e4414"/>
    <p:sldId xmlns:r="http://schemas.openxmlformats.org/officeDocument/2006/relationships" id="259" r:id="R53979bd43cde4f4d"/>
    <p:sldId xmlns:r="http://schemas.openxmlformats.org/officeDocument/2006/relationships" id="260" r:id="Re9b1d2a932e446bb"/>
    <p:sldId xmlns:r="http://schemas.openxmlformats.org/officeDocument/2006/relationships" id="261" r:id="R97c4d6f7bd69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1f4a482d042f1" /><Relationship Type="http://schemas.openxmlformats.org/officeDocument/2006/relationships/slide" Target="/ppt/slides/slide1.xml" Id="R557dc95300ad4d53" /><Relationship Type="http://schemas.openxmlformats.org/officeDocument/2006/relationships/slide" Target="/ppt/slides/slide2.xml" Id="Rcd03f139f6424882" /><Relationship Type="http://schemas.openxmlformats.org/officeDocument/2006/relationships/slide" Target="/ppt/slides/slide3.xml" Id="R9ccd9c4ead3e4414" /><Relationship Type="http://schemas.openxmlformats.org/officeDocument/2006/relationships/slide" Target="/ppt/slides/slide4.xml" Id="R53979bd43cde4f4d" /><Relationship Type="http://schemas.openxmlformats.org/officeDocument/2006/relationships/slide" Target="/ppt/slides/slide5.xml" Id="Re9b1d2a932e446bb" /><Relationship Type="http://schemas.openxmlformats.org/officeDocument/2006/relationships/slide" Target="/ppt/slides/slide6.xml" Id="R97c4d6f7bd69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5f9875a1c40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71a5e64b433e" /><Relationship Type="http://schemas.openxmlformats.org/officeDocument/2006/relationships/theme" Target="/ppt/slideMasters/theme/theme1.xml" Id="R03f646abfa124f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171a5e64b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7231832634e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5eef26ac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01f15c8c6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01ae51193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685fb789c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241399d59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ROLF SANDBERG REBERG OG ELLEN M REBERGS LEGAT TIL FORSKNING AV PARKINSONS SYKDOM STI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Kjersti Husbyn, Furuveien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82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annehusbyn@hotmail.com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