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36f7573d674a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b455a621394bca"/>
  </p:sldMasterIdLst>
  <p:sldIdLst>
    <p:sldId xmlns:r="http://schemas.openxmlformats.org/officeDocument/2006/relationships" id="256" r:id="Rd4d65073e1bf48a1"/>
    <p:sldId xmlns:r="http://schemas.openxmlformats.org/officeDocument/2006/relationships" id="257" r:id="Rfbc959aaa71940c8"/>
    <p:sldId xmlns:r="http://schemas.openxmlformats.org/officeDocument/2006/relationships" id="258" r:id="R38fc1250edfb48ae"/>
    <p:sldId xmlns:r="http://schemas.openxmlformats.org/officeDocument/2006/relationships" id="259" r:id="R97de6eb3bfb54a71"/>
    <p:sldId xmlns:r="http://schemas.openxmlformats.org/officeDocument/2006/relationships" id="260" r:id="R3825da5bd62040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b455a621394bca" /><Relationship Type="http://schemas.openxmlformats.org/officeDocument/2006/relationships/slide" Target="/ppt/slides/slide1.xml" Id="Rd4d65073e1bf48a1" /><Relationship Type="http://schemas.openxmlformats.org/officeDocument/2006/relationships/slide" Target="/ppt/slides/slide2.xml" Id="Rfbc959aaa71940c8" /><Relationship Type="http://schemas.openxmlformats.org/officeDocument/2006/relationships/slide" Target="/ppt/slides/slide3.xml" Id="R38fc1250edfb48ae" /><Relationship Type="http://schemas.openxmlformats.org/officeDocument/2006/relationships/slide" Target="/ppt/slides/slide4.xml" Id="R97de6eb3bfb54a71" /><Relationship Type="http://schemas.openxmlformats.org/officeDocument/2006/relationships/slide" Target="/ppt/slides/slide5.xml" Id="R3825da5bd62040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476d47f09c4d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eb2f25d58471e" /><Relationship Type="http://schemas.openxmlformats.org/officeDocument/2006/relationships/theme" Target="/ppt/slideMasters/theme/theme1.xml" Id="Re817a5738aef4f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6eb2f25d5847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d6ed080f149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d3b3c8e0446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504adb71847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c855c89ac42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58111c8e34d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HAUGESUND MÅLLAG OG UNGDOMSLAG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HAUGESUND MÅLLAG OG UNGDOMSLAG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Kvalamarka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5514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73 68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post@kvalatun.no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www.kvalatun.no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871 341 982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