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4c611f4b5b4e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cc64d8a184df4"/>
  </p:sldMasterIdLst>
  <p:sldIdLst>
    <p:sldId xmlns:r="http://schemas.openxmlformats.org/officeDocument/2006/relationships" id="256" r:id="Rd559903adb224aee"/>
    <p:sldId xmlns:r="http://schemas.openxmlformats.org/officeDocument/2006/relationships" id="257" r:id="R460f4675f40245ab"/>
    <p:sldId xmlns:r="http://schemas.openxmlformats.org/officeDocument/2006/relationships" id="258" r:id="Ra734dfe43d5048a1"/>
    <p:sldId xmlns:r="http://schemas.openxmlformats.org/officeDocument/2006/relationships" id="259" r:id="R50bbd249229f42ba"/>
    <p:sldId xmlns:r="http://schemas.openxmlformats.org/officeDocument/2006/relationships" id="260" r:id="R167b14598fd74407"/>
    <p:sldId xmlns:r="http://schemas.openxmlformats.org/officeDocument/2006/relationships" id="261" r:id="Ra43b965a0e794d2a"/>
    <p:sldId xmlns:r="http://schemas.openxmlformats.org/officeDocument/2006/relationships" id="262" r:id="R364db04e3c6a44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cc64d8a184df4" /><Relationship Type="http://schemas.openxmlformats.org/officeDocument/2006/relationships/slide" Target="/ppt/slides/slide1.xml" Id="Rd559903adb224aee" /><Relationship Type="http://schemas.openxmlformats.org/officeDocument/2006/relationships/slide" Target="/ppt/slides/slide2.xml" Id="R460f4675f40245ab" /><Relationship Type="http://schemas.openxmlformats.org/officeDocument/2006/relationships/slide" Target="/ppt/slides/slide3.xml" Id="Ra734dfe43d5048a1" /><Relationship Type="http://schemas.openxmlformats.org/officeDocument/2006/relationships/slide" Target="/ppt/slides/slide4.xml" Id="R50bbd249229f42ba" /><Relationship Type="http://schemas.openxmlformats.org/officeDocument/2006/relationships/slide" Target="/ppt/slides/slide5.xml" Id="R167b14598fd74407" /><Relationship Type="http://schemas.openxmlformats.org/officeDocument/2006/relationships/slide" Target="/ppt/slides/slide6.xml" Id="Ra43b965a0e794d2a" /><Relationship Type="http://schemas.openxmlformats.org/officeDocument/2006/relationships/slide" Target="/ppt/slides/slide7.xml" Id="R364db04e3c6a44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75cfe21c843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6b1a713eb4de4" /><Relationship Type="http://schemas.openxmlformats.org/officeDocument/2006/relationships/theme" Target="/ppt/slideMasters/theme/theme1.xml" Id="R1ea9ed159ae24c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f6b1a713eb4d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68b882da24b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cd57b4c4a4b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75018f05b46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f468a57564f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f6e317fde45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96c161a3244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095921d0b42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