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06e483d0a354ec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038393abb584673"/>
  </p:sldMasterIdLst>
  <p:sldIdLst>
    <p:sldId xmlns:r="http://schemas.openxmlformats.org/officeDocument/2006/relationships" id="256" r:id="R622c1a4263a2415b"/>
    <p:sldId xmlns:r="http://schemas.openxmlformats.org/officeDocument/2006/relationships" id="257" r:id="Rceb6c7dfe171405e"/>
    <p:sldId xmlns:r="http://schemas.openxmlformats.org/officeDocument/2006/relationships" id="258" r:id="Re5b8731f08d94a6a"/>
    <p:sldId xmlns:r="http://schemas.openxmlformats.org/officeDocument/2006/relationships" id="259" r:id="R21a7da08f87244b7"/>
    <p:sldId xmlns:r="http://schemas.openxmlformats.org/officeDocument/2006/relationships" id="260" r:id="Rc57894d29a5740e8"/>
    <p:sldId xmlns:r="http://schemas.openxmlformats.org/officeDocument/2006/relationships" id="261" r:id="Ra3134674f30f4f7c"/>
    <p:sldId xmlns:r="http://schemas.openxmlformats.org/officeDocument/2006/relationships" id="262" r:id="R1745cbcc8c1e467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038393abb584673" /><Relationship Type="http://schemas.openxmlformats.org/officeDocument/2006/relationships/slide" Target="/ppt/slides/slide1.xml" Id="R622c1a4263a2415b" /><Relationship Type="http://schemas.openxmlformats.org/officeDocument/2006/relationships/slide" Target="/ppt/slides/slide2.xml" Id="Rceb6c7dfe171405e" /><Relationship Type="http://schemas.openxmlformats.org/officeDocument/2006/relationships/slide" Target="/ppt/slides/slide3.xml" Id="Re5b8731f08d94a6a" /><Relationship Type="http://schemas.openxmlformats.org/officeDocument/2006/relationships/slide" Target="/ppt/slides/slide4.xml" Id="R21a7da08f87244b7" /><Relationship Type="http://schemas.openxmlformats.org/officeDocument/2006/relationships/slide" Target="/ppt/slides/slide5.xml" Id="Rc57894d29a5740e8" /><Relationship Type="http://schemas.openxmlformats.org/officeDocument/2006/relationships/slide" Target="/ppt/slides/slide6.xml" Id="Ra3134674f30f4f7c" /><Relationship Type="http://schemas.openxmlformats.org/officeDocument/2006/relationships/slide" Target="/ppt/slides/slide7.xml" Id="R1745cbcc8c1e467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d15a30ceee2412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7008432ae94781" /><Relationship Type="http://schemas.openxmlformats.org/officeDocument/2006/relationships/theme" Target="/ppt/slideMasters/theme/theme1.xml" Id="R95fa3b15d6c349e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f7008432ae9478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681a32f51b48c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c9bf70194248b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bf6e11c113419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f88e112bab403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387ea86bf94be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fe15d2bc13466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616399c638427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HÅKON LONGVA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HÅKON LONGVA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HÅKON LONGVA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HÅKON LONGVA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HÅKON LONGVA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HÅKON LONGVA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3 563 352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387 563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332 448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4 243 404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4 493 050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HÅKON LONGVA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IGESUND CECILIE LONGVA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LONGVA HÅKON GUNNAR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LONGVA STIG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LONGVA KRISTINE  –  12,5 %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LONGVA KRISTINE  –  12,5 %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HÅKON LONGVA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834 059 622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HÅKON LONGVA AS</a:t>
            </a:r>
          </a:p>
        </p:txBody>
      </p:sp>
    </p:spTree>
  </p:cSld>
  <p:clrMapOvr>
    <a:masterClrMapping xmlns:a="http://schemas.openxmlformats.org/drawingml/2006/main"/>
  </p:clrMapOvr>
</p:sld>
</file>