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16c6e53c504b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e5058e6b79486d"/>
  </p:sldMasterIdLst>
  <p:sldIdLst>
    <p:sldId xmlns:r="http://schemas.openxmlformats.org/officeDocument/2006/relationships" id="256" r:id="Ra9f111e525a64e7e"/>
    <p:sldId xmlns:r="http://schemas.openxmlformats.org/officeDocument/2006/relationships" id="257" r:id="R7d499c20a6e14a1f"/>
    <p:sldId xmlns:r="http://schemas.openxmlformats.org/officeDocument/2006/relationships" id="258" r:id="Rc3d69bde793f45c7"/>
    <p:sldId xmlns:r="http://schemas.openxmlformats.org/officeDocument/2006/relationships" id="259" r:id="R44baaa5d5c274a22"/>
    <p:sldId xmlns:r="http://schemas.openxmlformats.org/officeDocument/2006/relationships" id="260" r:id="R606368f175ab42e4"/>
    <p:sldId xmlns:r="http://schemas.openxmlformats.org/officeDocument/2006/relationships" id="261" r:id="R9b88df5216e24a44"/>
    <p:sldId xmlns:r="http://schemas.openxmlformats.org/officeDocument/2006/relationships" id="262" r:id="Rbfdda8a2b68e4a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5058e6b79486d" /><Relationship Type="http://schemas.openxmlformats.org/officeDocument/2006/relationships/slide" Target="/ppt/slides/slide1.xml" Id="Ra9f111e525a64e7e" /><Relationship Type="http://schemas.openxmlformats.org/officeDocument/2006/relationships/slide" Target="/ppt/slides/slide2.xml" Id="R7d499c20a6e14a1f" /><Relationship Type="http://schemas.openxmlformats.org/officeDocument/2006/relationships/slide" Target="/ppt/slides/slide3.xml" Id="Rc3d69bde793f45c7" /><Relationship Type="http://schemas.openxmlformats.org/officeDocument/2006/relationships/slide" Target="/ppt/slides/slide4.xml" Id="R44baaa5d5c274a22" /><Relationship Type="http://schemas.openxmlformats.org/officeDocument/2006/relationships/slide" Target="/ppt/slides/slide5.xml" Id="R606368f175ab42e4" /><Relationship Type="http://schemas.openxmlformats.org/officeDocument/2006/relationships/slide" Target="/ppt/slides/slide6.xml" Id="R9b88df5216e24a44" /><Relationship Type="http://schemas.openxmlformats.org/officeDocument/2006/relationships/slide" Target="/ppt/slides/slide7.xml" Id="Rbfdda8a2b68e4a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12ee0f7e147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66900da9742da" /><Relationship Type="http://schemas.openxmlformats.org/officeDocument/2006/relationships/theme" Target="/ppt/slideMasters/theme/theme1.xml" Id="R4ed2f22f25f243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d66900da9742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6cc65e57b43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e7fdfe81b40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4f5aedeab4d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8bb4c8def41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113baec844d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f943156f14b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002d1306d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