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9240bc493944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c61e884f444e83"/>
  </p:sldMasterIdLst>
  <p:sldIdLst>
    <p:sldId xmlns:r="http://schemas.openxmlformats.org/officeDocument/2006/relationships" id="256" r:id="R8a3711100245423a"/>
    <p:sldId xmlns:r="http://schemas.openxmlformats.org/officeDocument/2006/relationships" id="257" r:id="Raead07da93234f3d"/>
    <p:sldId xmlns:r="http://schemas.openxmlformats.org/officeDocument/2006/relationships" id="258" r:id="R1483114ee3ad4a45"/>
    <p:sldId xmlns:r="http://schemas.openxmlformats.org/officeDocument/2006/relationships" id="259" r:id="R982637af82e24cc5"/>
    <p:sldId xmlns:r="http://schemas.openxmlformats.org/officeDocument/2006/relationships" id="260" r:id="Rf7d2b2c178884856"/>
    <p:sldId xmlns:r="http://schemas.openxmlformats.org/officeDocument/2006/relationships" id="261" r:id="R5985e9987d994e5d"/>
    <p:sldId xmlns:r="http://schemas.openxmlformats.org/officeDocument/2006/relationships" id="262" r:id="R88a04ac98dfe41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c61e884f444e83" /><Relationship Type="http://schemas.openxmlformats.org/officeDocument/2006/relationships/slide" Target="/ppt/slides/slide1.xml" Id="R8a3711100245423a" /><Relationship Type="http://schemas.openxmlformats.org/officeDocument/2006/relationships/slide" Target="/ppt/slides/slide2.xml" Id="Raead07da93234f3d" /><Relationship Type="http://schemas.openxmlformats.org/officeDocument/2006/relationships/slide" Target="/ppt/slides/slide3.xml" Id="R1483114ee3ad4a45" /><Relationship Type="http://schemas.openxmlformats.org/officeDocument/2006/relationships/slide" Target="/ppt/slides/slide4.xml" Id="R982637af82e24cc5" /><Relationship Type="http://schemas.openxmlformats.org/officeDocument/2006/relationships/slide" Target="/ppt/slides/slide5.xml" Id="Rf7d2b2c178884856" /><Relationship Type="http://schemas.openxmlformats.org/officeDocument/2006/relationships/slide" Target="/ppt/slides/slide6.xml" Id="R5985e9987d994e5d" /><Relationship Type="http://schemas.openxmlformats.org/officeDocument/2006/relationships/slide" Target="/ppt/slides/slide7.xml" Id="R88a04ac98dfe41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df8296d65b46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bed74b6784627" /><Relationship Type="http://schemas.openxmlformats.org/officeDocument/2006/relationships/theme" Target="/ppt/slideMasters/theme/theme1.xml" Id="R13fd32d7f5fd43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dbed74b67846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c05e853d34b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630d140194b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d11fc7c2645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20eb1d7ee45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5f475bfa94f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6f975a3824b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357b478944e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−4 735 941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45 946 448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741 504 851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1 182 068 092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HEDDA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SØGAARD CATHRINE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MORTEN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ANNE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831 758 562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