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d874f19b704e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ef694bfa64565"/>
  </p:sldMasterIdLst>
  <p:sldIdLst>
    <p:sldId xmlns:r="http://schemas.openxmlformats.org/officeDocument/2006/relationships" id="256" r:id="R35959d5816ec4ec4"/>
    <p:sldId xmlns:r="http://schemas.openxmlformats.org/officeDocument/2006/relationships" id="257" r:id="R2ead832720cf40e5"/>
    <p:sldId xmlns:r="http://schemas.openxmlformats.org/officeDocument/2006/relationships" id="258" r:id="R20d84473574d4be7"/>
    <p:sldId xmlns:r="http://schemas.openxmlformats.org/officeDocument/2006/relationships" id="259" r:id="R41f63d21e4354d05"/>
    <p:sldId xmlns:r="http://schemas.openxmlformats.org/officeDocument/2006/relationships" id="260" r:id="Rc66b44a691374fc8"/>
    <p:sldId xmlns:r="http://schemas.openxmlformats.org/officeDocument/2006/relationships" id="261" r:id="R369182976d6c4f6a"/>
    <p:sldId xmlns:r="http://schemas.openxmlformats.org/officeDocument/2006/relationships" id="262" r:id="R8e7c00763abf41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ef694bfa64565" /><Relationship Type="http://schemas.openxmlformats.org/officeDocument/2006/relationships/slide" Target="/ppt/slides/slide1.xml" Id="R35959d5816ec4ec4" /><Relationship Type="http://schemas.openxmlformats.org/officeDocument/2006/relationships/slide" Target="/ppt/slides/slide2.xml" Id="R2ead832720cf40e5" /><Relationship Type="http://schemas.openxmlformats.org/officeDocument/2006/relationships/slide" Target="/ppt/slides/slide3.xml" Id="R20d84473574d4be7" /><Relationship Type="http://schemas.openxmlformats.org/officeDocument/2006/relationships/slide" Target="/ppt/slides/slide4.xml" Id="R41f63d21e4354d05" /><Relationship Type="http://schemas.openxmlformats.org/officeDocument/2006/relationships/slide" Target="/ppt/slides/slide5.xml" Id="Rc66b44a691374fc8" /><Relationship Type="http://schemas.openxmlformats.org/officeDocument/2006/relationships/slide" Target="/ppt/slides/slide6.xml" Id="R369182976d6c4f6a" /><Relationship Type="http://schemas.openxmlformats.org/officeDocument/2006/relationships/slide" Target="/ppt/slides/slide7.xml" Id="R8e7c00763abf41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c92dd0bc443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98b4ea7f04a59" /><Relationship Type="http://schemas.openxmlformats.org/officeDocument/2006/relationships/theme" Target="/ppt/slideMasters/theme/theme1.xml" Id="R88e8f834fe1b43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998b4ea7f0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2662a4b7048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ee280bbcf42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faf84017e40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83d44015e4c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dbc056e104a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2b68c17964b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8aa333df248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KEY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 HOLDINGS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ANN-CHRISTIN HEBJERK MUREN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MUREN  –  38,0 %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VICTORIA HEBJERK MUREN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EMILIE HEBJERK MUREN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 ALEXANDER HEBJERK MUREN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MUREN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Hattemakerlia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831 750 812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