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c4470705b343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cded50c3ff4353"/>
  </p:sldMasterIdLst>
  <p:sldIdLst>
    <p:sldId xmlns:r="http://schemas.openxmlformats.org/officeDocument/2006/relationships" id="256" r:id="R5d8b0041aa694d57"/>
    <p:sldId xmlns:r="http://schemas.openxmlformats.org/officeDocument/2006/relationships" id="257" r:id="Rf3791a871db64d4f"/>
    <p:sldId xmlns:r="http://schemas.openxmlformats.org/officeDocument/2006/relationships" id="258" r:id="Rac5e0a2fc8d04301"/>
    <p:sldId xmlns:r="http://schemas.openxmlformats.org/officeDocument/2006/relationships" id="259" r:id="Rf9ac5b45172e4e05"/>
    <p:sldId xmlns:r="http://schemas.openxmlformats.org/officeDocument/2006/relationships" id="260" r:id="R66261f9d73934770"/>
    <p:sldId xmlns:r="http://schemas.openxmlformats.org/officeDocument/2006/relationships" id="261" r:id="R47472e9bb0b543d9"/>
    <p:sldId xmlns:r="http://schemas.openxmlformats.org/officeDocument/2006/relationships" id="262" r:id="R59f3ffbcee5745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cded50c3ff4353" /><Relationship Type="http://schemas.openxmlformats.org/officeDocument/2006/relationships/slide" Target="/ppt/slides/slide1.xml" Id="R5d8b0041aa694d57" /><Relationship Type="http://schemas.openxmlformats.org/officeDocument/2006/relationships/slide" Target="/ppt/slides/slide2.xml" Id="Rf3791a871db64d4f" /><Relationship Type="http://schemas.openxmlformats.org/officeDocument/2006/relationships/slide" Target="/ppt/slides/slide3.xml" Id="Rac5e0a2fc8d04301" /><Relationship Type="http://schemas.openxmlformats.org/officeDocument/2006/relationships/slide" Target="/ppt/slides/slide4.xml" Id="Rf9ac5b45172e4e05" /><Relationship Type="http://schemas.openxmlformats.org/officeDocument/2006/relationships/slide" Target="/ppt/slides/slide5.xml" Id="R66261f9d73934770" /><Relationship Type="http://schemas.openxmlformats.org/officeDocument/2006/relationships/slide" Target="/ppt/slides/slide6.xml" Id="R47472e9bb0b543d9" /><Relationship Type="http://schemas.openxmlformats.org/officeDocument/2006/relationships/slide" Target="/ppt/slides/slide7.xml" Id="R59f3ffbcee5745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c3319b519e4d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3035e0b8648b9" /><Relationship Type="http://schemas.openxmlformats.org/officeDocument/2006/relationships/theme" Target="/ppt/slideMasters/theme/theme1.xml" Id="R4b8693ab37554b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93035e0b8648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f62f3815140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e3dcc3de74a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b1633b23342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d5c1b54ee49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3229418e141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01601779743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5a281c98544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 DEMETER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