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b676dbf12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7ac740105b47a5"/>
  </p:sldMasterIdLst>
  <p:sldIdLst>
    <p:sldId xmlns:r="http://schemas.openxmlformats.org/officeDocument/2006/relationships" id="256" r:id="R80a4e209d73e4fe7"/>
    <p:sldId xmlns:r="http://schemas.openxmlformats.org/officeDocument/2006/relationships" id="257" r:id="Rd61e4bf6109140e8"/>
    <p:sldId xmlns:r="http://schemas.openxmlformats.org/officeDocument/2006/relationships" id="258" r:id="R7821ab2f0a954a93"/>
    <p:sldId xmlns:r="http://schemas.openxmlformats.org/officeDocument/2006/relationships" id="259" r:id="R33753cd1a2d14d7f"/>
    <p:sldId xmlns:r="http://schemas.openxmlformats.org/officeDocument/2006/relationships" id="260" r:id="R8d920c6441c54710"/>
    <p:sldId xmlns:r="http://schemas.openxmlformats.org/officeDocument/2006/relationships" id="261" r:id="R9ea9f016946e49aa"/>
    <p:sldId xmlns:r="http://schemas.openxmlformats.org/officeDocument/2006/relationships" id="262" r:id="R5e7d58dd3e45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ac740105b47a5" /><Relationship Type="http://schemas.openxmlformats.org/officeDocument/2006/relationships/slide" Target="/ppt/slides/slide1.xml" Id="R80a4e209d73e4fe7" /><Relationship Type="http://schemas.openxmlformats.org/officeDocument/2006/relationships/slide" Target="/ppt/slides/slide2.xml" Id="Rd61e4bf6109140e8" /><Relationship Type="http://schemas.openxmlformats.org/officeDocument/2006/relationships/slide" Target="/ppt/slides/slide3.xml" Id="R7821ab2f0a954a93" /><Relationship Type="http://schemas.openxmlformats.org/officeDocument/2006/relationships/slide" Target="/ppt/slides/slide4.xml" Id="R33753cd1a2d14d7f" /><Relationship Type="http://schemas.openxmlformats.org/officeDocument/2006/relationships/slide" Target="/ppt/slides/slide5.xml" Id="R8d920c6441c54710" /><Relationship Type="http://schemas.openxmlformats.org/officeDocument/2006/relationships/slide" Target="/ppt/slides/slide6.xml" Id="R9ea9f016946e49aa" /><Relationship Type="http://schemas.openxmlformats.org/officeDocument/2006/relationships/slide" Target="/ppt/slides/slide7.xml" Id="R5e7d58dd3e45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dd5aab836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e3caf7c73446a" /><Relationship Type="http://schemas.openxmlformats.org/officeDocument/2006/relationships/theme" Target="/ppt/slideMasters/theme/theme1.xml" Id="Rcad6adb9038a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e3caf7c7344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2b499eb7a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78d9bd7d8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9a0d2cf3c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563aefda54d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e5dd709f4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21342ce2642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1ed6b7c7d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