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30a1c654b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540bc03674928"/>
  </p:sldMasterIdLst>
  <p:sldIdLst>
    <p:sldId xmlns:r="http://schemas.openxmlformats.org/officeDocument/2006/relationships" id="256" r:id="R604921920f7045d6"/>
    <p:sldId xmlns:r="http://schemas.openxmlformats.org/officeDocument/2006/relationships" id="257" r:id="Rfb81d2fc231242e9"/>
    <p:sldId xmlns:r="http://schemas.openxmlformats.org/officeDocument/2006/relationships" id="258" r:id="R5e6cea5b93c84997"/>
    <p:sldId xmlns:r="http://schemas.openxmlformats.org/officeDocument/2006/relationships" id="259" r:id="R80360314c90e4b80"/>
    <p:sldId xmlns:r="http://schemas.openxmlformats.org/officeDocument/2006/relationships" id="260" r:id="R900cfa7fb62c45d1"/>
    <p:sldId xmlns:r="http://schemas.openxmlformats.org/officeDocument/2006/relationships" id="261" r:id="Rb78560383035402c"/>
    <p:sldId xmlns:r="http://schemas.openxmlformats.org/officeDocument/2006/relationships" id="262" r:id="R7765c93ea9ca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540bc03674928" /><Relationship Type="http://schemas.openxmlformats.org/officeDocument/2006/relationships/slide" Target="/ppt/slides/slide1.xml" Id="R604921920f7045d6" /><Relationship Type="http://schemas.openxmlformats.org/officeDocument/2006/relationships/slide" Target="/ppt/slides/slide2.xml" Id="Rfb81d2fc231242e9" /><Relationship Type="http://schemas.openxmlformats.org/officeDocument/2006/relationships/slide" Target="/ppt/slides/slide3.xml" Id="R5e6cea5b93c84997" /><Relationship Type="http://schemas.openxmlformats.org/officeDocument/2006/relationships/slide" Target="/ppt/slides/slide4.xml" Id="R80360314c90e4b80" /><Relationship Type="http://schemas.openxmlformats.org/officeDocument/2006/relationships/slide" Target="/ppt/slides/slide5.xml" Id="R900cfa7fb62c45d1" /><Relationship Type="http://schemas.openxmlformats.org/officeDocument/2006/relationships/slide" Target="/ppt/slides/slide6.xml" Id="Rb78560383035402c" /><Relationship Type="http://schemas.openxmlformats.org/officeDocument/2006/relationships/slide" Target="/ppt/slides/slide7.xml" Id="R7765c93ea9ca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8aa7a0c12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c53bb1ab4fef" /><Relationship Type="http://schemas.openxmlformats.org/officeDocument/2006/relationships/theme" Target="/ppt/slideMasters/theme/theme1.xml" Id="R0e123c0c164c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9c53bb1ab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c96d0b8c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5aaa00e3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fb50a659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7f5782c1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ed9f1df9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455e5641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5ca4dd58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WRAPPER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WRAPPER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AXEL GULBRANDSEN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Gulbrandsen, Søndre vei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