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ccb545701344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325a862ec9414f"/>
  </p:sldMasterIdLst>
  <p:sldIdLst>
    <p:sldId xmlns:r="http://schemas.openxmlformats.org/officeDocument/2006/relationships" id="256" r:id="Rcfde57a5fb404b74"/>
    <p:sldId xmlns:r="http://schemas.openxmlformats.org/officeDocument/2006/relationships" id="257" r:id="R24166f3ab9f34053"/>
    <p:sldId xmlns:r="http://schemas.openxmlformats.org/officeDocument/2006/relationships" id="258" r:id="R36fc091d504c4f7d"/>
    <p:sldId xmlns:r="http://schemas.openxmlformats.org/officeDocument/2006/relationships" id="259" r:id="Rdc9e413d490a4d90"/>
    <p:sldId xmlns:r="http://schemas.openxmlformats.org/officeDocument/2006/relationships" id="260" r:id="Red536d4dbb194e2f"/>
    <p:sldId xmlns:r="http://schemas.openxmlformats.org/officeDocument/2006/relationships" id="261" r:id="R9db80e71d8314ed5"/>
    <p:sldId xmlns:r="http://schemas.openxmlformats.org/officeDocument/2006/relationships" id="262" r:id="Rf44ea077381840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325a862ec9414f" /><Relationship Type="http://schemas.openxmlformats.org/officeDocument/2006/relationships/slide" Target="/ppt/slides/slide1.xml" Id="Rcfde57a5fb404b74" /><Relationship Type="http://schemas.openxmlformats.org/officeDocument/2006/relationships/slide" Target="/ppt/slides/slide2.xml" Id="R24166f3ab9f34053" /><Relationship Type="http://schemas.openxmlformats.org/officeDocument/2006/relationships/slide" Target="/ppt/slides/slide3.xml" Id="R36fc091d504c4f7d" /><Relationship Type="http://schemas.openxmlformats.org/officeDocument/2006/relationships/slide" Target="/ppt/slides/slide4.xml" Id="Rdc9e413d490a4d90" /><Relationship Type="http://schemas.openxmlformats.org/officeDocument/2006/relationships/slide" Target="/ppt/slides/slide5.xml" Id="Red536d4dbb194e2f" /><Relationship Type="http://schemas.openxmlformats.org/officeDocument/2006/relationships/slide" Target="/ppt/slides/slide6.xml" Id="R9db80e71d8314ed5" /><Relationship Type="http://schemas.openxmlformats.org/officeDocument/2006/relationships/slide" Target="/ppt/slides/slide7.xml" Id="Rf44ea077381840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99f5e0fd0a49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dc29a857454ab2" /><Relationship Type="http://schemas.openxmlformats.org/officeDocument/2006/relationships/theme" Target="/ppt/slideMasters/theme/theme1.xml" Id="R4502f6c63532448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dc29a857454a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ebcb16038143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28068b7a524e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b200cc8f4244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cc804876b245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4f111babaf4bc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08805ddfd94f9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ba65a52b0b40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MODAL AKTIVA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MODAL AKTIVA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MODAL AKTIVA AS ble etablert [år] og holder til i Oppegård.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MODAL AKTIVA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MODAL AKTIVA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MODAL AKTIVA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28 284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21 905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192 646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198 868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MODAL AKTIVA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MODAL KRISTOPHER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MODAL AKTIVA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Elgfaret 64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1415 Oppegård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k.modal@elprosjekt.no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822 017 002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MODAL AKTIVA AS</a:t>
            </a:r>
          </a:p>
        </p:txBody>
      </p:sp>
    </p:spTree>
  </p:cSld>
  <p:clrMapOvr>
    <a:masterClrMapping xmlns:a="http://schemas.openxmlformats.org/drawingml/2006/main"/>
  </p:clrMapOvr>
</p:sld>
</file>