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9b29f0b8b9148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499c1b97c5e46bd"/>
  </p:sldMasterIdLst>
  <p:sldIdLst>
    <p:sldId xmlns:r="http://schemas.openxmlformats.org/officeDocument/2006/relationships" id="256" r:id="Ra91bd48f89c04357"/>
    <p:sldId xmlns:r="http://schemas.openxmlformats.org/officeDocument/2006/relationships" id="257" r:id="Ra1a81a27ab21422a"/>
    <p:sldId xmlns:r="http://schemas.openxmlformats.org/officeDocument/2006/relationships" id="258" r:id="R4fee2bf0927742c5"/>
    <p:sldId xmlns:r="http://schemas.openxmlformats.org/officeDocument/2006/relationships" id="259" r:id="R9f9b618e725e4552"/>
    <p:sldId xmlns:r="http://schemas.openxmlformats.org/officeDocument/2006/relationships" id="260" r:id="R7184d34e97a84923"/>
    <p:sldId xmlns:r="http://schemas.openxmlformats.org/officeDocument/2006/relationships" id="261" r:id="R78355b636917452a"/>
    <p:sldId xmlns:r="http://schemas.openxmlformats.org/officeDocument/2006/relationships" id="262" r:id="R077b1c3febfc4a4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99c1b97c5e46bd" /><Relationship Type="http://schemas.openxmlformats.org/officeDocument/2006/relationships/slide" Target="/ppt/slides/slide1.xml" Id="Ra91bd48f89c04357" /><Relationship Type="http://schemas.openxmlformats.org/officeDocument/2006/relationships/slide" Target="/ppt/slides/slide2.xml" Id="Ra1a81a27ab21422a" /><Relationship Type="http://schemas.openxmlformats.org/officeDocument/2006/relationships/slide" Target="/ppt/slides/slide3.xml" Id="R4fee2bf0927742c5" /><Relationship Type="http://schemas.openxmlformats.org/officeDocument/2006/relationships/slide" Target="/ppt/slides/slide4.xml" Id="R9f9b618e725e4552" /><Relationship Type="http://schemas.openxmlformats.org/officeDocument/2006/relationships/slide" Target="/ppt/slides/slide5.xml" Id="R7184d34e97a84923" /><Relationship Type="http://schemas.openxmlformats.org/officeDocument/2006/relationships/slide" Target="/ppt/slides/slide6.xml" Id="R78355b636917452a" /><Relationship Type="http://schemas.openxmlformats.org/officeDocument/2006/relationships/slide" Target="/ppt/slides/slide7.xml" Id="R077b1c3febfc4a4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d3c246b2584be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2dbff285f4137" /><Relationship Type="http://schemas.openxmlformats.org/officeDocument/2006/relationships/theme" Target="/ppt/slideMasters/theme/theme1.xml" Id="R200deb5ed7a444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f2dbff285f413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8d3fb8463543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034d20bcad41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53202f809450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074f41d27a44c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8325096c847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00f0c9e76b461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5fa0c682c49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HBP PROSJEKT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HBP PROSJEKT AS ble etablert [år] og holder til i Horten.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79 546 312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6 941 981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5 342 105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6 171 014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23 863 171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HBP INVEST AS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 JOHANSEN INVEST AS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Rørestrandsveien 21B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3186 Horten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821 069 572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HBP PROSJEKT AS</a:t>
            </a:r>
          </a:p>
        </p:txBody>
      </p:sp>
    </p:spTree>
  </p:cSld>
  <p:clrMapOvr>
    <a:masterClrMapping xmlns:a="http://schemas.openxmlformats.org/drawingml/2006/main"/>
  </p:clrMapOvr>
</p:sld>
</file>