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3c4a349a0f47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4d7f322f8e47e8"/>
  </p:sldMasterIdLst>
  <p:sldIdLst>
    <p:sldId xmlns:r="http://schemas.openxmlformats.org/officeDocument/2006/relationships" id="256" r:id="R5bd3467b677c4717"/>
    <p:sldId xmlns:r="http://schemas.openxmlformats.org/officeDocument/2006/relationships" id="257" r:id="Rd33b1bace68d4a3e"/>
    <p:sldId xmlns:r="http://schemas.openxmlformats.org/officeDocument/2006/relationships" id="258" r:id="Rc74d6847691d4452"/>
    <p:sldId xmlns:r="http://schemas.openxmlformats.org/officeDocument/2006/relationships" id="259" r:id="R3a3619197f5641dd"/>
    <p:sldId xmlns:r="http://schemas.openxmlformats.org/officeDocument/2006/relationships" id="260" r:id="R7c64090520f04758"/>
    <p:sldId xmlns:r="http://schemas.openxmlformats.org/officeDocument/2006/relationships" id="261" r:id="Rfcc1665312f94e63"/>
    <p:sldId xmlns:r="http://schemas.openxmlformats.org/officeDocument/2006/relationships" id="262" r:id="R0e30b369426046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4d7f322f8e47e8" /><Relationship Type="http://schemas.openxmlformats.org/officeDocument/2006/relationships/slide" Target="/ppt/slides/slide1.xml" Id="R5bd3467b677c4717" /><Relationship Type="http://schemas.openxmlformats.org/officeDocument/2006/relationships/slide" Target="/ppt/slides/slide2.xml" Id="Rd33b1bace68d4a3e" /><Relationship Type="http://schemas.openxmlformats.org/officeDocument/2006/relationships/slide" Target="/ppt/slides/slide3.xml" Id="Rc74d6847691d4452" /><Relationship Type="http://schemas.openxmlformats.org/officeDocument/2006/relationships/slide" Target="/ppt/slides/slide4.xml" Id="R3a3619197f5641dd" /><Relationship Type="http://schemas.openxmlformats.org/officeDocument/2006/relationships/slide" Target="/ppt/slides/slide5.xml" Id="R7c64090520f04758" /><Relationship Type="http://schemas.openxmlformats.org/officeDocument/2006/relationships/slide" Target="/ppt/slides/slide6.xml" Id="Rfcc1665312f94e63" /><Relationship Type="http://schemas.openxmlformats.org/officeDocument/2006/relationships/slide" Target="/ppt/slides/slide7.xml" Id="R0e30b369426046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5fd73f0e3845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2a7f2be9bd40b4" /><Relationship Type="http://schemas.openxmlformats.org/officeDocument/2006/relationships/theme" Target="/ppt/slideMasters/theme/theme1.xml" Id="Rc279b6c838fd46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2a7f2be9bd40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5d8efb4ff4c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f4a3e436a24f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5d4ba1bf9b45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a1ad8a80d342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d222ce463d46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2a8b86f6540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6f6d7486eb49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LITNOR ACCOUNTING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LITNOR ACCOUNTING AS ble etablert [år] og holder til i Lierstranda.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3 716 591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317 665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307 316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−16 885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949 514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DOMARKIENE TOMA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Terminalen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3414 Lierstranda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firma@litnor.as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819 731 942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