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1aaa3b7614e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c2abedacd4c96"/>
  </p:sldMasterIdLst>
  <p:sldIdLst>
    <p:sldId xmlns:r="http://schemas.openxmlformats.org/officeDocument/2006/relationships" id="256" r:id="Rbdd2416b897d4031"/>
    <p:sldId xmlns:r="http://schemas.openxmlformats.org/officeDocument/2006/relationships" id="257" r:id="R8537922fd2ea4f51"/>
    <p:sldId xmlns:r="http://schemas.openxmlformats.org/officeDocument/2006/relationships" id="258" r:id="R0c40a9bd88824a3f"/>
    <p:sldId xmlns:r="http://schemas.openxmlformats.org/officeDocument/2006/relationships" id="259" r:id="R569d747d43be4a26"/>
    <p:sldId xmlns:r="http://schemas.openxmlformats.org/officeDocument/2006/relationships" id="260" r:id="Rf6cbc002cc54488c"/>
    <p:sldId xmlns:r="http://schemas.openxmlformats.org/officeDocument/2006/relationships" id="261" r:id="R48afe2f035a34fe4"/>
    <p:sldId xmlns:r="http://schemas.openxmlformats.org/officeDocument/2006/relationships" id="262" r:id="Rd9b96abef397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c2abedacd4c96" /><Relationship Type="http://schemas.openxmlformats.org/officeDocument/2006/relationships/slide" Target="/ppt/slides/slide1.xml" Id="Rbdd2416b897d4031" /><Relationship Type="http://schemas.openxmlformats.org/officeDocument/2006/relationships/slide" Target="/ppt/slides/slide2.xml" Id="R8537922fd2ea4f51" /><Relationship Type="http://schemas.openxmlformats.org/officeDocument/2006/relationships/slide" Target="/ppt/slides/slide3.xml" Id="R0c40a9bd88824a3f" /><Relationship Type="http://schemas.openxmlformats.org/officeDocument/2006/relationships/slide" Target="/ppt/slides/slide4.xml" Id="R569d747d43be4a26" /><Relationship Type="http://schemas.openxmlformats.org/officeDocument/2006/relationships/slide" Target="/ppt/slides/slide5.xml" Id="Rf6cbc002cc54488c" /><Relationship Type="http://schemas.openxmlformats.org/officeDocument/2006/relationships/slide" Target="/ppt/slides/slide6.xml" Id="R48afe2f035a34fe4" /><Relationship Type="http://schemas.openxmlformats.org/officeDocument/2006/relationships/slide" Target="/ppt/slides/slide7.xml" Id="Rd9b96abef397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7b00bd51f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143b2a1b5431e" /><Relationship Type="http://schemas.openxmlformats.org/officeDocument/2006/relationships/theme" Target="/ppt/slideMasters/theme/theme1.xml" Id="Reb69c447ceab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143b2a1b5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7e592e804a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ccb12ea23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2badcbcac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b7100fce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abdc13bb8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4e57411141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e4e6ce92544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KLEIN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−1 875 375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−10 189 960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72 432 982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395 282 568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BONOBO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contact@kleingroup.no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www.kleineiendom.no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816 855 152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EIENDOM AS</a:t>
            </a:r>
          </a:p>
        </p:txBody>
      </p:sp>
    </p:spTree>
  </p:cSld>
  <p:clrMapOvr>
    <a:masterClrMapping xmlns:a="http://schemas.openxmlformats.org/drawingml/2006/main"/>
  </p:clrMapOvr>
</p:sld>
</file>