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3a6edc380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adf4f692346c6"/>
  </p:sldMasterIdLst>
  <p:sldIdLst>
    <p:sldId xmlns:r="http://schemas.openxmlformats.org/officeDocument/2006/relationships" id="256" r:id="R09e58871b07b479b"/>
    <p:sldId xmlns:r="http://schemas.openxmlformats.org/officeDocument/2006/relationships" id="257" r:id="Rf28f045b030f4855"/>
    <p:sldId xmlns:r="http://schemas.openxmlformats.org/officeDocument/2006/relationships" id="258" r:id="Rdf5dd59169c245cf"/>
    <p:sldId xmlns:r="http://schemas.openxmlformats.org/officeDocument/2006/relationships" id="259" r:id="Rce049ec146784f6a"/>
    <p:sldId xmlns:r="http://schemas.openxmlformats.org/officeDocument/2006/relationships" id="260" r:id="R0200db168b3f4411"/>
    <p:sldId xmlns:r="http://schemas.openxmlformats.org/officeDocument/2006/relationships" id="261" r:id="Raaa8fe020501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adf4f692346c6" /><Relationship Type="http://schemas.openxmlformats.org/officeDocument/2006/relationships/slide" Target="/ppt/slides/slide1.xml" Id="R09e58871b07b479b" /><Relationship Type="http://schemas.openxmlformats.org/officeDocument/2006/relationships/slide" Target="/ppt/slides/slide2.xml" Id="Rf28f045b030f4855" /><Relationship Type="http://schemas.openxmlformats.org/officeDocument/2006/relationships/slide" Target="/ppt/slides/slide3.xml" Id="Rdf5dd59169c245cf" /><Relationship Type="http://schemas.openxmlformats.org/officeDocument/2006/relationships/slide" Target="/ppt/slides/slide4.xml" Id="Rce049ec146784f6a" /><Relationship Type="http://schemas.openxmlformats.org/officeDocument/2006/relationships/slide" Target="/ppt/slides/slide5.xml" Id="R0200db168b3f4411" /><Relationship Type="http://schemas.openxmlformats.org/officeDocument/2006/relationships/slide" Target="/ppt/slides/slide6.xml" Id="Raaa8fe020501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9de40ad61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3d722de544dc" /><Relationship Type="http://schemas.openxmlformats.org/officeDocument/2006/relationships/theme" Target="/ppt/slideMasters/theme/theme1.xml" Id="Ra7cb1519cabc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93d722de5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8b4086f8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4828638a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119fbcb21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20ba6a16c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bd208c66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545d39a80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