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f35754982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832ab5f9c4bfb"/>
  </p:sldMasterIdLst>
  <p:sldIdLst>
    <p:sldId xmlns:r="http://schemas.openxmlformats.org/officeDocument/2006/relationships" id="256" r:id="R8e4d955307834394"/>
    <p:sldId xmlns:r="http://schemas.openxmlformats.org/officeDocument/2006/relationships" id="257" r:id="Ra4a4f8448b384d54"/>
    <p:sldId xmlns:r="http://schemas.openxmlformats.org/officeDocument/2006/relationships" id="258" r:id="Rc24ecd28efd9404b"/>
    <p:sldId xmlns:r="http://schemas.openxmlformats.org/officeDocument/2006/relationships" id="259" r:id="R29a078cd8abd4dd6"/>
    <p:sldId xmlns:r="http://schemas.openxmlformats.org/officeDocument/2006/relationships" id="260" r:id="Rbc7a17336e414c0e"/>
    <p:sldId xmlns:r="http://schemas.openxmlformats.org/officeDocument/2006/relationships" id="261" r:id="Rf6a769f90fb2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832ab5f9c4bfb" /><Relationship Type="http://schemas.openxmlformats.org/officeDocument/2006/relationships/slide" Target="/ppt/slides/slide1.xml" Id="R8e4d955307834394" /><Relationship Type="http://schemas.openxmlformats.org/officeDocument/2006/relationships/slide" Target="/ppt/slides/slide2.xml" Id="Ra4a4f8448b384d54" /><Relationship Type="http://schemas.openxmlformats.org/officeDocument/2006/relationships/slide" Target="/ppt/slides/slide3.xml" Id="Rc24ecd28efd9404b" /><Relationship Type="http://schemas.openxmlformats.org/officeDocument/2006/relationships/slide" Target="/ppt/slides/slide4.xml" Id="R29a078cd8abd4dd6" /><Relationship Type="http://schemas.openxmlformats.org/officeDocument/2006/relationships/slide" Target="/ppt/slides/slide5.xml" Id="Rbc7a17336e414c0e" /><Relationship Type="http://schemas.openxmlformats.org/officeDocument/2006/relationships/slide" Target="/ppt/slides/slide6.xml" Id="Rf6a769f90fb2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e9d3ace61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fb95b5814312" /><Relationship Type="http://schemas.openxmlformats.org/officeDocument/2006/relationships/theme" Target="/ppt/slideMasters/theme/theme1.xml" Id="R646f4add7294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2fb95b581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1ee08ac8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69c4cb0e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6c180a21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cfea7134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8968b5ae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45e56461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