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d746b4b16543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00ff3e06f34533"/>
  </p:sldMasterIdLst>
  <p:sldIdLst>
    <p:sldId xmlns:r="http://schemas.openxmlformats.org/officeDocument/2006/relationships" id="256" r:id="R33bdaf4bd2fd417c"/>
    <p:sldId xmlns:r="http://schemas.openxmlformats.org/officeDocument/2006/relationships" id="257" r:id="R4704d1c0362e4304"/>
    <p:sldId xmlns:r="http://schemas.openxmlformats.org/officeDocument/2006/relationships" id="258" r:id="Rbb0b8f0492ae4380"/>
    <p:sldId xmlns:r="http://schemas.openxmlformats.org/officeDocument/2006/relationships" id="259" r:id="R456ffff2b0964e4f"/>
    <p:sldId xmlns:r="http://schemas.openxmlformats.org/officeDocument/2006/relationships" id="260" r:id="R94168476d0594d6c"/>
    <p:sldId xmlns:r="http://schemas.openxmlformats.org/officeDocument/2006/relationships" id="261" r:id="Rb1d7565f09ce448b"/>
    <p:sldId xmlns:r="http://schemas.openxmlformats.org/officeDocument/2006/relationships" id="262" r:id="Rf48c4b4ab0964a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00ff3e06f34533" /><Relationship Type="http://schemas.openxmlformats.org/officeDocument/2006/relationships/slide" Target="/ppt/slides/slide1.xml" Id="R33bdaf4bd2fd417c" /><Relationship Type="http://schemas.openxmlformats.org/officeDocument/2006/relationships/slide" Target="/ppt/slides/slide2.xml" Id="R4704d1c0362e4304" /><Relationship Type="http://schemas.openxmlformats.org/officeDocument/2006/relationships/slide" Target="/ppt/slides/slide3.xml" Id="Rbb0b8f0492ae4380" /><Relationship Type="http://schemas.openxmlformats.org/officeDocument/2006/relationships/slide" Target="/ppt/slides/slide4.xml" Id="R456ffff2b0964e4f" /><Relationship Type="http://schemas.openxmlformats.org/officeDocument/2006/relationships/slide" Target="/ppt/slides/slide5.xml" Id="R94168476d0594d6c" /><Relationship Type="http://schemas.openxmlformats.org/officeDocument/2006/relationships/slide" Target="/ppt/slides/slide6.xml" Id="Rb1d7565f09ce448b" /><Relationship Type="http://schemas.openxmlformats.org/officeDocument/2006/relationships/slide" Target="/ppt/slides/slide7.xml" Id="Rf48c4b4ab0964a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31ceb7d0749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d8c2956784685" /><Relationship Type="http://schemas.openxmlformats.org/officeDocument/2006/relationships/theme" Target="/ppt/slideMasters/theme/theme1.xml" Id="Ra3a41b1d92f946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2d8c29567846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ac1a5135d45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7cf87ff9044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0f32b59fd4a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535c591dc46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8bc6d206247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153ebbb1046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0f7eede064b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ANIDEI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ANIDEI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ELI KLYPEN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ANETTE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EIRIK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IDA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anette.monshaugen@hotmail.com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814 332 012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