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bec21708ca4d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f1fe0a267347cd"/>
  </p:sldMasterIdLst>
  <p:sldIdLst>
    <p:sldId xmlns:r="http://schemas.openxmlformats.org/officeDocument/2006/relationships" id="256" r:id="R0286350670994f66"/>
    <p:sldId xmlns:r="http://schemas.openxmlformats.org/officeDocument/2006/relationships" id="257" r:id="Rb50f0e7f9fb6445c"/>
    <p:sldId xmlns:r="http://schemas.openxmlformats.org/officeDocument/2006/relationships" id="258" r:id="R693ff80cc4c84cfa"/>
    <p:sldId xmlns:r="http://schemas.openxmlformats.org/officeDocument/2006/relationships" id="259" r:id="R85b95c36b7394ac6"/>
    <p:sldId xmlns:r="http://schemas.openxmlformats.org/officeDocument/2006/relationships" id="260" r:id="R0da6156531314e16"/>
    <p:sldId xmlns:r="http://schemas.openxmlformats.org/officeDocument/2006/relationships" id="261" r:id="R725d29af35724a91"/>
    <p:sldId xmlns:r="http://schemas.openxmlformats.org/officeDocument/2006/relationships" id="262" r:id="Rf172de2e0fae43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f1fe0a267347cd" /><Relationship Type="http://schemas.openxmlformats.org/officeDocument/2006/relationships/slide" Target="/ppt/slides/slide1.xml" Id="R0286350670994f66" /><Relationship Type="http://schemas.openxmlformats.org/officeDocument/2006/relationships/slide" Target="/ppt/slides/slide2.xml" Id="Rb50f0e7f9fb6445c" /><Relationship Type="http://schemas.openxmlformats.org/officeDocument/2006/relationships/slide" Target="/ppt/slides/slide3.xml" Id="R693ff80cc4c84cfa" /><Relationship Type="http://schemas.openxmlformats.org/officeDocument/2006/relationships/slide" Target="/ppt/slides/slide4.xml" Id="R85b95c36b7394ac6" /><Relationship Type="http://schemas.openxmlformats.org/officeDocument/2006/relationships/slide" Target="/ppt/slides/slide5.xml" Id="R0da6156531314e16" /><Relationship Type="http://schemas.openxmlformats.org/officeDocument/2006/relationships/slide" Target="/ppt/slides/slide6.xml" Id="R725d29af35724a91" /><Relationship Type="http://schemas.openxmlformats.org/officeDocument/2006/relationships/slide" Target="/ppt/slides/slide7.xml" Id="Rf172de2e0fae43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adace07b9a4c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2e458332c94551" /><Relationship Type="http://schemas.openxmlformats.org/officeDocument/2006/relationships/theme" Target="/ppt/slideMasters/theme/theme1.xml" Id="Re247d80d7f3f44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2e458332c945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992b71d404c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39f328f324c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85a035fba4c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8bd75338647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e4175bf6f41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64dbe3ec54a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14512027345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OK TRANSPORT &amp;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 TRANSPORT &amp; MASKIN AS ble etablert [år] og holder til i Flatråker.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1 283 402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409 865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405 316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541 345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1 371 775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KAASTAD OLAV LEGANGER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Nordbustaddalen 317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5687 Flatråker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813 874 792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