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1fa439f7e74b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0df28a2dab4dfb"/>
  </p:sldMasterIdLst>
  <p:sldIdLst>
    <p:sldId xmlns:r="http://schemas.openxmlformats.org/officeDocument/2006/relationships" id="256" r:id="R87d42810f059438e"/>
    <p:sldId xmlns:r="http://schemas.openxmlformats.org/officeDocument/2006/relationships" id="257" r:id="R695d7546c58743e6"/>
    <p:sldId xmlns:r="http://schemas.openxmlformats.org/officeDocument/2006/relationships" id="258" r:id="R79ef6de7aea14f76"/>
    <p:sldId xmlns:r="http://schemas.openxmlformats.org/officeDocument/2006/relationships" id="259" r:id="R6d982bcbe1984872"/>
    <p:sldId xmlns:r="http://schemas.openxmlformats.org/officeDocument/2006/relationships" id="260" r:id="Rb4afcf4092ff4310"/>
    <p:sldId xmlns:r="http://schemas.openxmlformats.org/officeDocument/2006/relationships" id="261" r:id="Rd6108215d3544206"/>
    <p:sldId xmlns:r="http://schemas.openxmlformats.org/officeDocument/2006/relationships" id="262" r:id="Ra8428b53ddb147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0df28a2dab4dfb" /><Relationship Type="http://schemas.openxmlformats.org/officeDocument/2006/relationships/slide" Target="/ppt/slides/slide1.xml" Id="R87d42810f059438e" /><Relationship Type="http://schemas.openxmlformats.org/officeDocument/2006/relationships/slide" Target="/ppt/slides/slide2.xml" Id="R695d7546c58743e6" /><Relationship Type="http://schemas.openxmlformats.org/officeDocument/2006/relationships/slide" Target="/ppt/slides/slide3.xml" Id="R79ef6de7aea14f76" /><Relationship Type="http://schemas.openxmlformats.org/officeDocument/2006/relationships/slide" Target="/ppt/slides/slide4.xml" Id="R6d982bcbe1984872" /><Relationship Type="http://schemas.openxmlformats.org/officeDocument/2006/relationships/slide" Target="/ppt/slides/slide5.xml" Id="Rb4afcf4092ff4310" /><Relationship Type="http://schemas.openxmlformats.org/officeDocument/2006/relationships/slide" Target="/ppt/slides/slide6.xml" Id="Rd6108215d3544206" /><Relationship Type="http://schemas.openxmlformats.org/officeDocument/2006/relationships/slide" Target="/ppt/slides/slide7.xml" Id="Ra8428b53ddb147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187dfe33804e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c1d157796542cf" /><Relationship Type="http://schemas.openxmlformats.org/officeDocument/2006/relationships/theme" Target="/ppt/slideMasters/theme/theme1.xml" Id="Rfe2c14adfc064b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c1d157796542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164fa558b4c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c5f34f114f49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608a5690a4a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c3c7a6ea044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0e5b8896fd45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a7ba5bf7d94b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834af83b5649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GLAKA ONE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GLAKA ONE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GLAKA ONE AS ble etablert [år] og holder til i Kleppestø.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GLAKA ONE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GLAKA ONE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GLAKA ONE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1 109 371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7 008 493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7 008 493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GLAKA ONE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ARNE GISKE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GLAKA ONE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Solhola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5300 Kleppestø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813 745 992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GLAKA ONE AS</a:t>
            </a:r>
          </a:p>
        </p:txBody>
      </p:sp>
    </p:spTree>
  </p:cSld>
  <p:clrMapOvr>
    <a:masterClrMapping xmlns:a="http://schemas.openxmlformats.org/drawingml/2006/main"/>
  </p:clrMapOvr>
</p:sld>
</file>