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2e9440a91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3c94e78234e95"/>
  </p:sldMasterIdLst>
  <p:sldIdLst>
    <p:sldId xmlns:r="http://schemas.openxmlformats.org/officeDocument/2006/relationships" id="256" r:id="R2468317c1b62430a"/>
    <p:sldId xmlns:r="http://schemas.openxmlformats.org/officeDocument/2006/relationships" id="257" r:id="Rf8608aacec1249de"/>
    <p:sldId xmlns:r="http://schemas.openxmlformats.org/officeDocument/2006/relationships" id="258" r:id="R128a9c8d8a0f4e9d"/>
    <p:sldId xmlns:r="http://schemas.openxmlformats.org/officeDocument/2006/relationships" id="259" r:id="R32713a3a7e5a459f"/>
    <p:sldId xmlns:r="http://schemas.openxmlformats.org/officeDocument/2006/relationships" id="260" r:id="Rfed5aa6e944b413b"/>
    <p:sldId xmlns:r="http://schemas.openxmlformats.org/officeDocument/2006/relationships" id="261" r:id="Rcddf2213acad42cc"/>
    <p:sldId xmlns:r="http://schemas.openxmlformats.org/officeDocument/2006/relationships" id="262" r:id="R244742dd9db5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3c94e78234e95" /><Relationship Type="http://schemas.openxmlformats.org/officeDocument/2006/relationships/slide" Target="/ppt/slides/slide1.xml" Id="R2468317c1b62430a" /><Relationship Type="http://schemas.openxmlformats.org/officeDocument/2006/relationships/slide" Target="/ppt/slides/slide2.xml" Id="Rf8608aacec1249de" /><Relationship Type="http://schemas.openxmlformats.org/officeDocument/2006/relationships/slide" Target="/ppt/slides/slide3.xml" Id="R128a9c8d8a0f4e9d" /><Relationship Type="http://schemas.openxmlformats.org/officeDocument/2006/relationships/slide" Target="/ppt/slides/slide4.xml" Id="R32713a3a7e5a459f" /><Relationship Type="http://schemas.openxmlformats.org/officeDocument/2006/relationships/slide" Target="/ppt/slides/slide5.xml" Id="Rfed5aa6e944b413b" /><Relationship Type="http://schemas.openxmlformats.org/officeDocument/2006/relationships/slide" Target="/ppt/slides/slide6.xml" Id="Rcddf2213acad42cc" /><Relationship Type="http://schemas.openxmlformats.org/officeDocument/2006/relationships/slide" Target="/ppt/slides/slide7.xml" Id="R244742dd9db5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035e9419b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d174110604700" /><Relationship Type="http://schemas.openxmlformats.org/officeDocument/2006/relationships/theme" Target="/ppt/slideMasters/theme/theme1.xml" Id="Rc78b83229e03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d17411060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8f9bd5ab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ed5f7544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2bacd498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47d9852c4f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6a01c3e3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5015c41448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3ce4c775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KVALITETSSNEKKEREN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KVALITETSSNEKKEREN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SKIPPERUD JØRGEN ENGSTRØM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Skipperud, Markveien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